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11309350" cx="20104100"/>
  <p:notesSz cx="20104100" cy="11309350"/>
  <p:embeddedFontLst>
    <p:embeddedFont>
      <p:font typeface="IBM Plex Sans"/>
      <p:regular r:id="rId18"/>
      <p:bold r:id="rId19"/>
      <p:italic r:id="rId20"/>
      <p:boldItalic r:id="rId21"/>
    </p:embeddedFont>
    <p:embeddedFont>
      <p:font typeface="Montserrat SemiBold"/>
      <p:regular r:id="rId22"/>
      <p:bold r:id="rId23"/>
      <p:italic r:id="rId24"/>
      <p:boldItalic r:id="rId25"/>
    </p:embeddedFont>
    <p:embeddedFont>
      <p:font typeface="IBM Plex Mon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42">
          <p15:clr>
            <a:srgbClr val="A4A3A4"/>
          </p15:clr>
        </p15:guide>
        <p15:guide id="2" pos="908">
          <p15:clr>
            <a:srgbClr val="A4A3A4"/>
          </p15:clr>
        </p15:guide>
      </p15:sldGuideLst>
    </p:ext>
    <p:ext uri="http://customooxmlschemas.google.com/">
      <go:slidesCustomData xmlns:go="http://customooxmlschemas.google.com/" r:id="rId30" roundtripDataSignature="AMtx7mgZgURXU01r5V1SmE6xYUj3dilO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42" orient="horz"/>
        <p:guide pos="90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BMPlexSans-italic.fntdata"/><Relationship Id="rId22" Type="http://schemas.openxmlformats.org/officeDocument/2006/relationships/font" Target="fonts/MontserratSemiBold-regular.fntdata"/><Relationship Id="rId21" Type="http://schemas.openxmlformats.org/officeDocument/2006/relationships/font" Target="fonts/IBMPlexSans-boldItalic.fntdata"/><Relationship Id="rId24" Type="http://schemas.openxmlformats.org/officeDocument/2006/relationships/font" Target="fonts/MontserratSemiBold-italic.fntdata"/><Relationship Id="rId23" Type="http://schemas.openxmlformats.org/officeDocument/2006/relationships/font" Target="fonts/MontserratSemiBo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IBMPlexMono-regular.fntdata"/><Relationship Id="rId25" Type="http://schemas.openxmlformats.org/officeDocument/2006/relationships/font" Target="fonts/MontserratSemiBold-boldItalic.fntdata"/><Relationship Id="rId28" Type="http://schemas.openxmlformats.org/officeDocument/2006/relationships/font" Target="fonts/IBMPlexMono-italic.fntdata"/><Relationship Id="rId27" Type="http://schemas.openxmlformats.org/officeDocument/2006/relationships/font" Target="fonts/IBMPlexMon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IBMPlexMono-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IBMPlexSans-bold.fntdata"/><Relationship Id="rId18" Type="http://schemas.openxmlformats.org/officeDocument/2006/relationships/font" Target="fonts/IBMPlexSa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8712200" cy="5667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IBM Plex Sans"/>
                <a:ea typeface="IBM Plex Sans"/>
                <a:cs typeface="IBM Plex Sans"/>
                <a:sym typeface="IBM Plex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11387138" y="0"/>
            <a:ext cx="8712200" cy="5667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IBM Plex Sans"/>
                <a:ea typeface="IBM Plex Sans"/>
                <a:cs typeface="IBM Plex Sans"/>
                <a:sym typeface="IBM Plex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2009775" y="5441950"/>
            <a:ext cx="16084550" cy="445452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IBM Plex Sans"/>
                <a:ea typeface="IBM Plex Sans"/>
                <a:cs typeface="IBM Plex Sans"/>
                <a:sym typeface="IBM Plex Sans"/>
              </a:defRPr>
            </a:lvl1pPr>
            <a:lvl2pPr indent="-228600" lvl="1" marL="914400" marR="0" rtl="0" algn="l">
              <a:spcBef>
                <a:spcPts val="0"/>
              </a:spcBef>
              <a:spcAft>
                <a:spcPts val="0"/>
              </a:spcAft>
              <a:buSzPts val="1400"/>
              <a:buNone/>
              <a:defRPr b="0" i="0" sz="1200" u="none" cap="none" strike="noStrike">
                <a:solidFill>
                  <a:schemeClr val="dk1"/>
                </a:solidFill>
                <a:latin typeface="IBM Plex Sans"/>
                <a:ea typeface="IBM Plex Sans"/>
                <a:cs typeface="IBM Plex Sans"/>
                <a:sym typeface="IBM Plex Sans"/>
              </a:defRPr>
            </a:lvl2pPr>
            <a:lvl3pPr indent="-228600" lvl="2" marL="1371600" marR="0" rtl="0" algn="l">
              <a:spcBef>
                <a:spcPts val="0"/>
              </a:spcBef>
              <a:spcAft>
                <a:spcPts val="0"/>
              </a:spcAft>
              <a:buSzPts val="1400"/>
              <a:buNone/>
              <a:defRPr b="0" i="0" sz="1200" u="none" cap="none" strike="noStrike">
                <a:solidFill>
                  <a:schemeClr val="dk1"/>
                </a:solidFill>
                <a:latin typeface="IBM Plex Sans"/>
                <a:ea typeface="IBM Plex Sans"/>
                <a:cs typeface="IBM Plex Sans"/>
                <a:sym typeface="IBM Plex Sans"/>
              </a:defRPr>
            </a:lvl3pPr>
            <a:lvl4pPr indent="-228600" lvl="3" marL="1828800" marR="0" rtl="0" algn="l">
              <a:spcBef>
                <a:spcPts val="0"/>
              </a:spcBef>
              <a:spcAft>
                <a:spcPts val="0"/>
              </a:spcAft>
              <a:buSzPts val="1400"/>
              <a:buNone/>
              <a:defRPr b="0" i="0" sz="1200" u="none" cap="none" strike="noStrike">
                <a:solidFill>
                  <a:schemeClr val="dk1"/>
                </a:solidFill>
                <a:latin typeface="IBM Plex Sans"/>
                <a:ea typeface="IBM Plex Sans"/>
                <a:cs typeface="IBM Plex Sans"/>
                <a:sym typeface="IBM Plex Sans"/>
              </a:defRPr>
            </a:lvl4pPr>
            <a:lvl5pPr indent="-228600" lvl="4" marL="2286000" marR="0" rtl="0" algn="l">
              <a:spcBef>
                <a:spcPts val="0"/>
              </a:spcBef>
              <a:spcAft>
                <a:spcPts val="0"/>
              </a:spcAft>
              <a:buSzPts val="1400"/>
              <a:buNone/>
              <a:defRPr b="0" i="0" sz="1200" u="none" cap="none" strike="noStrike">
                <a:solidFill>
                  <a:schemeClr val="dk1"/>
                </a:solidFill>
                <a:latin typeface="IBM Plex Sans"/>
                <a:ea typeface="IBM Plex Sans"/>
                <a:cs typeface="IBM Plex Sans"/>
                <a:sym typeface="IBM Plex Sans"/>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742613"/>
            <a:ext cx="8712200" cy="56673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IBM Plex Sans"/>
                <a:ea typeface="IBM Plex Sans"/>
                <a:cs typeface="IBM Plex Sans"/>
                <a:sym typeface="IBM Plex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11387138" y="10742613"/>
            <a:ext cx="8712200" cy="56673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IBM Plex Sans"/>
                <a:ea typeface="IBM Plex Sans"/>
                <a:cs typeface="IBM Plex Sans"/>
                <a:sym typeface="IBM Plex Sans"/>
              </a:rPr>
              <a:t>‹#›</a:t>
            </a:fld>
            <a:endParaRPr b="0" i="0" sz="1200" u="none" cap="none" strike="noStrike">
              <a:solidFill>
                <a:schemeClr val="dk1"/>
              </a:solidFill>
              <a:latin typeface="IBM Plex Sans"/>
              <a:ea typeface="IBM Plex Sans"/>
              <a:cs typeface="IBM Plex Sans"/>
              <a:sym typeface="IBM Plex San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1: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 name="Google Shape;44;p1: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10: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1: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1: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2: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2: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 name="Google Shape;53;p2: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3: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p3: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4: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5: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6: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6: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7: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7: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8: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8: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9: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9: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10" name="Shape 10"/>
        <p:cNvGrpSpPr/>
        <p:nvPr/>
      </p:nvGrpSpPr>
      <p:grpSpPr>
        <a:xfrm>
          <a:off x="0" y="0"/>
          <a:ext cx="0" cy="0"/>
          <a:chOff x="0" y="0"/>
          <a:chExt cx="0" cy="0"/>
        </a:xfrm>
      </p:grpSpPr>
      <p:sp>
        <p:nvSpPr>
          <p:cNvPr id="11" name="Google Shape;11;p14"/>
          <p:cNvSpPr txBox="1"/>
          <p:nvPr>
            <p:ph idx="10" type="dt"/>
          </p:nvPr>
        </p:nvSpPr>
        <p:spPr>
          <a:xfrm>
            <a:off x="1005205" y="10517696"/>
            <a:ext cx="4623943" cy="2769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IBM Plex Sans"/>
                <a:ea typeface="IBM Plex Sans"/>
                <a:cs typeface="IBM Plex Sans"/>
                <a:sym typeface="IBM Plex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4"/>
          <p:cNvSpPr txBox="1"/>
          <p:nvPr>
            <p:ph idx="11" type="ftr"/>
          </p:nvPr>
        </p:nvSpPr>
        <p:spPr>
          <a:xfrm>
            <a:off x="6835394" y="10517696"/>
            <a:ext cx="6433312" cy="2769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IBM Plex Sans"/>
                <a:ea typeface="IBM Plex Sans"/>
                <a:cs typeface="IBM Plex Sans"/>
                <a:sym typeface="IBM Plex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2" type="sldNum"/>
          </p:nvPr>
        </p:nvSpPr>
        <p:spPr>
          <a:xfrm>
            <a:off x="14474953" y="10517696"/>
            <a:ext cx="4623943" cy="276999"/>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IBM Plex Sans"/>
                <a:ea typeface="IBM Plex Sans"/>
                <a:cs typeface="IBM Plex Sans"/>
                <a:sym typeface="IBM Plex Sans"/>
              </a:defRPr>
            </a:lvl1pPr>
            <a:lvl2pPr indent="0" lvl="1" marL="0" marR="0" rtl="0" algn="l">
              <a:spcBef>
                <a:spcPts val="0"/>
              </a:spcBef>
              <a:buNone/>
              <a:defRPr b="0" i="0" sz="1800" u="none" cap="none" strike="noStrike">
                <a:solidFill>
                  <a:schemeClr val="dk1"/>
                </a:solidFill>
                <a:latin typeface="IBM Plex Sans"/>
                <a:ea typeface="IBM Plex Sans"/>
                <a:cs typeface="IBM Plex Sans"/>
                <a:sym typeface="IBM Plex Sans"/>
              </a:defRPr>
            </a:lvl2pPr>
            <a:lvl3pPr indent="0" lvl="2" marL="0" marR="0" rtl="0" algn="l">
              <a:spcBef>
                <a:spcPts val="0"/>
              </a:spcBef>
              <a:buNone/>
              <a:defRPr b="0" i="0" sz="1800" u="none" cap="none" strike="noStrike">
                <a:solidFill>
                  <a:schemeClr val="dk1"/>
                </a:solidFill>
                <a:latin typeface="IBM Plex Sans"/>
                <a:ea typeface="IBM Plex Sans"/>
                <a:cs typeface="IBM Plex Sans"/>
                <a:sym typeface="IBM Plex Sans"/>
              </a:defRPr>
            </a:lvl3pPr>
            <a:lvl4pPr indent="0" lvl="3" marL="0" marR="0" rtl="0" algn="l">
              <a:spcBef>
                <a:spcPts val="0"/>
              </a:spcBef>
              <a:buNone/>
              <a:defRPr b="0" i="0" sz="1800" u="none" cap="none" strike="noStrike">
                <a:solidFill>
                  <a:schemeClr val="dk1"/>
                </a:solidFill>
                <a:latin typeface="IBM Plex Sans"/>
                <a:ea typeface="IBM Plex Sans"/>
                <a:cs typeface="IBM Plex Sans"/>
                <a:sym typeface="IBM Plex Sans"/>
              </a:defRPr>
            </a:lvl4pPr>
            <a:lvl5pPr indent="0" lvl="4" marL="0" marR="0" rtl="0" algn="l">
              <a:spcBef>
                <a:spcPts val="0"/>
              </a:spcBef>
              <a:buNone/>
              <a:defRPr b="0" i="0" sz="1800" u="none" cap="none" strike="noStrike">
                <a:solidFill>
                  <a:schemeClr val="dk1"/>
                </a:solidFill>
                <a:latin typeface="IBM Plex Sans"/>
                <a:ea typeface="IBM Plex Sans"/>
                <a:cs typeface="IBM Plex Sans"/>
                <a:sym typeface="IBM Plex Sans"/>
              </a:defRPr>
            </a:lvl5pPr>
            <a:lvl6pPr indent="0" lvl="5" marL="0" marR="0" rtl="0" algn="l">
              <a:spcBef>
                <a:spcPts val="0"/>
              </a:spcBef>
              <a:buNone/>
              <a:defRPr b="0" i="0" sz="1800" u="none" cap="none" strike="noStrike">
                <a:solidFill>
                  <a:schemeClr val="dk1"/>
                </a:solidFill>
                <a:latin typeface="IBM Plex Sans"/>
                <a:ea typeface="IBM Plex Sans"/>
                <a:cs typeface="IBM Plex Sans"/>
                <a:sym typeface="IBM Plex Sans"/>
              </a:defRPr>
            </a:lvl6pPr>
            <a:lvl7pPr indent="0" lvl="6" marL="0" marR="0" rtl="0" algn="l">
              <a:spcBef>
                <a:spcPts val="0"/>
              </a:spcBef>
              <a:buNone/>
              <a:defRPr b="0" i="0" sz="1800" u="none" cap="none" strike="noStrike">
                <a:solidFill>
                  <a:schemeClr val="dk1"/>
                </a:solidFill>
                <a:latin typeface="IBM Plex Sans"/>
                <a:ea typeface="IBM Plex Sans"/>
                <a:cs typeface="IBM Plex Sans"/>
                <a:sym typeface="IBM Plex Sans"/>
              </a:defRPr>
            </a:lvl7pPr>
            <a:lvl8pPr indent="0" lvl="7" marL="0" marR="0" rtl="0" algn="l">
              <a:spcBef>
                <a:spcPts val="0"/>
              </a:spcBef>
              <a:buNone/>
              <a:defRPr b="0" i="0" sz="1800" u="none" cap="none" strike="noStrike">
                <a:solidFill>
                  <a:schemeClr val="dk1"/>
                </a:solidFill>
                <a:latin typeface="IBM Plex Sans"/>
                <a:ea typeface="IBM Plex Sans"/>
                <a:cs typeface="IBM Plex Sans"/>
                <a:sym typeface="IBM Plex Sans"/>
              </a:defRPr>
            </a:lvl8pPr>
            <a:lvl9pPr indent="0" lvl="8" marL="0" marR="0" rtl="0" algn="l">
              <a:spcBef>
                <a:spcPts val="0"/>
              </a:spcBef>
              <a:buNone/>
              <a:defRPr b="0" i="0" sz="1800" u="none" cap="none" strike="noStrike">
                <a:solidFill>
                  <a:schemeClr val="dk1"/>
                </a:solidFill>
                <a:latin typeface="IBM Plex Sans"/>
                <a:ea typeface="IBM Plex Sans"/>
                <a:cs typeface="IBM Plex Sans"/>
                <a:sym typeface="IBM Plex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4" name="Shape 14"/>
        <p:cNvGrpSpPr/>
        <p:nvPr/>
      </p:nvGrpSpPr>
      <p:grpSpPr>
        <a:xfrm>
          <a:off x="0" y="0"/>
          <a:ext cx="0" cy="0"/>
          <a:chOff x="0" y="0"/>
          <a:chExt cx="0" cy="0"/>
        </a:xfrm>
      </p:grpSpPr>
      <p:sp>
        <p:nvSpPr>
          <p:cNvPr id="15" name="Google Shape;15;p15"/>
          <p:cNvSpPr txBox="1"/>
          <p:nvPr>
            <p:ph type="ctrTitle"/>
          </p:nvPr>
        </p:nvSpPr>
        <p:spPr>
          <a:xfrm>
            <a:off x="1507807" y="3505898"/>
            <a:ext cx="17088486" cy="27699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latin typeface="IBM Plex Sans"/>
                <a:ea typeface="IBM Plex Sans"/>
                <a:cs typeface="IBM Plex Sans"/>
                <a:sym typeface="IBM Plex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15"/>
          <p:cNvSpPr txBox="1"/>
          <p:nvPr>
            <p:ph idx="1" type="subTitle"/>
          </p:nvPr>
        </p:nvSpPr>
        <p:spPr>
          <a:xfrm>
            <a:off x="3015615" y="6333236"/>
            <a:ext cx="14072870" cy="27699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latin typeface="IBM Plex Sans"/>
                <a:ea typeface="IBM Plex Sans"/>
                <a:cs typeface="IBM Plex Sans"/>
                <a:sym typeface="IBM Plex Sans"/>
              </a:defRPr>
            </a:lvl1pPr>
            <a:lvl2pPr lvl="1" marR="0" rtl="0" algn="l">
              <a:spcBef>
                <a:spcPts val="0"/>
              </a:spcBef>
              <a:spcAft>
                <a:spcPts val="0"/>
              </a:spcAft>
              <a:buSzPts val="1400"/>
              <a:buNone/>
              <a:defRPr b="0" i="0" sz="1800" u="none" cap="none" strike="noStrike">
                <a:latin typeface="Calibri"/>
                <a:ea typeface="Calibri"/>
                <a:cs typeface="Calibri"/>
                <a:sym typeface="Calibri"/>
              </a:defRPr>
            </a:lvl2pPr>
            <a:lvl3pPr lvl="2" marR="0" rtl="0" algn="l">
              <a:spcBef>
                <a:spcPts val="0"/>
              </a:spcBef>
              <a:spcAft>
                <a:spcPts val="0"/>
              </a:spcAft>
              <a:buSzPts val="1400"/>
              <a:buNone/>
              <a:defRPr b="0" i="0" sz="1800" u="none" cap="none" strike="noStrike">
                <a:latin typeface="Calibri"/>
                <a:ea typeface="Calibri"/>
                <a:cs typeface="Calibri"/>
                <a:sym typeface="Calibri"/>
              </a:defRPr>
            </a:lvl3pPr>
            <a:lvl4pPr lvl="3" marR="0" rtl="0" algn="l">
              <a:spcBef>
                <a:spcPts val="0"/>
              </a:spcBef>
              <a:spcAft>
                <a:spcPts val="0"/>
              </a:spcAft>
              <a:buSzPts val="1400"/>
              <a:buNone/>
              <a:defRPr b="0" i="0" sz="1800" u="none" cap="none" strike="noStrike">
                <a:latin typeface="Calibri"/>
                <a:ea typeface="Calibri"/>
                <a:cs typeface="Calibri"/>
                <a:sym typeface="Calibri"/>
              </a:defRPr>
            </a:lvl4pPr>
            <a:lvl5pPr lvl="4" marR="0" rtl="0" algn="l">
              <a:spcBef>
                <a:spcPts val="0"/>
              </a:spcBef>
              <a:spcAft>
                <a:spcPts val="0"/>
              </a:spcAft>
              <a:buSzPts val="1400"/>
              <a:buNone/>
              <a:defRPr b="0" i="0" sz="1800" u="none" cap="none" strike="noStrike">
                <a:latin typeface="Calibri"/>
                <a:ea typeface="Calibri"/>
                <a:cs typeface="Calibri"/>
                <a:sym typeface="Calibri"/>
              </a:defRPr>
            </a:lvl5pPr>
            <a:lvl6pPr lvl="5" marR="0" rtl="0" algn="l">
              <a:spcBef>
                <a:spcPts val="0"/>
              </a:spcBef>
              <a:spcAft>
                <a:spcPts val="0"/>
              </a:spcAft>
              <a:buSzPts val="1400"/>
              <a:buNone/>
              <a:defRPr b="0" i="0" sz="1800" u="none" cap="none" strike="noStrike">
                <a:latin typeface="Calibri"/>
                <a:ea typeface="Calibri"/>
                <a:cs typeface="Calibri"/>
                <a:sym typeface="Calibri"/>
              </a:defRPr>
            </a:lvl6pPr>
            <a:lvl7pPr lvl="6" marR="0" rtl="0" algn="l">
              <a:spcBef>
                <a:spcPts val="0"/>
              </a:spcBef>
              <a:spcAft>
                <a:spcPts val="0"/>
              </a:spcAft>
              <a:buSzPts val="1400"/>
              <a:buNone/>
              <a:defRPr b="0" i="0" sz="1800" u="none" cap="none" strike="noStrike">
                <a:latin typeface="Calibri"/>
                <a:ea typeface="Calibri"/>
                <a:cs typeface="Calibri"/>
                <a:sym typeface="Calibri"/>
              </a:defRPr>
            </a:lvl7pPr>
            <a:lvl8pPr lvl="7" marR="0" rtl="0" algn="l">
              <a:spcBef>
                <a:spcPts val="0"/>
              </a:spcBef>
              <a:spcAft>
                <a:spcPts val="0"/>
              </a:spcAft>
              <a:buSzPts val="1400"/>
              <a:buNone/>
              <a:defRPr b="0" i="0" sz="1800" u="none" cap="none" strike="noStrike">
                <a:latin typeface="Calibri"/>
                <a:ea typeface="Calibri"/>
                <a:cs typeface="Calibri"/>
                <a:sym typeface="Calibri"/>
              </a:defRPr>
            </a:lvl8pPr>
            <a:lvl9pPr lvl="8"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7" name="Google Shape;17;p15"/>
          <p:cNvSpPr txBox="1"/>
          <p:nvPr>
            <p:ph idx="11" type="ftr"/>
          </p:nvPr>
        </p:nvSpPr>
        <p:spPr>
          <a:xfrm>
            <a:off x="6835394" y="10517696"/>
            <a:ext cx="6433312" cy="565467"/>
          </a:xfrm>
          <a:prstGeom prst="rect">
            <a:avLst/>
          </a:prstGeom>
          <a:noFill/>
          <a:ln>
            <a:noFill/>
          </a:ln>
        </p:spPr>
        <p:txBody>
          <a:bodyPr anchorCtr="0" anchor="t" bIns="0" lIns="0" spcFirstLastPara="1" rIns="0" wrap="square" tIns="0">
            <a:noAutofit/>
          </a:bodyPr>
          <a:lstStyle>
            <a:lvl1pPr lvl="0" marR="0" rtl="0" algn="ctr">
              <a:spcBef>
                <a:spcPts val="0"/>
              </a:spcBef>
              <a:spcAft>
                <a:spcPts val="0"/>
              </a:spcAft>
              <a:buSzPts val="1400"/>
              <a:buNone/>
              <a:defRPr sz="1800">
                <a:solidFill>
                  <a:srgbClr val="888888"/>
                </a:solidFill>
                <a:latin typeface="IBM Plex Sans"/>
                <a:ea typeface="IBM Plex Sans"/>
                <a:cs typeface="IBM Plex Sans"/>
                <a:sym typeface="IBM Plex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 name="Google Shape;18;p15"/>
          <p:cNvSpPr txBox="1"/>
          <p:nvPr>
            <p:ph idx="10" type="dt"/>
          </p:nvPr>
        </p:nvSpPr>
        <p:spPr>
          <a:xfrm>
            <a:off x="1005205" y="10517696"/>
            <a:ext cx="4623943" cy="565467"/>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sz="1800">
                <a:solidFill>
                  <a:srgbClr val="888888"/>
                </a:solidFill>
                <a:latin typeface="IBM Plex Sans"/>
                <a:ea typeface="IBM Plex Sans"/>
                <a:cs typeface="IBM Plex Sans"/>
                <a:sym typeface="IBM Plex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15"/>
          <p:cNvSpPr txBox="1"/>
          <p:nvPr>
            <p:ph idx="12" type="sldNum"/>
          </p:nvPr>
        </p:nvSpPr>
        <p:spPr>
          <a:xfrm>
            <a:off x="14474953" y="10517696"/>
            <a:ext cx="4623943" cy="565467"/>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sz="1800">
                <a:solidFill>
                  <a:srgbClr val="888888"/>
                </a:solidFill>
                <a:latin typeface="IBM Plex Sans"/>
                <a:ea typeface="IBM Plex Sans"/>
                <a:cs typeface="IBM Plex Sans"/>
                <a:sym typeface="IBM Plex Sans"/>
              </a:defRPr>
            </a:lvl1pPr>
            <a:lvl2pPr indent="0" lvl="1" marL="0" marR="0" rtl="0" algn="r">
              <a:spcBef>
                <a:spcPts val="0"/>
              </a:spcBef>
              <a:buNone/>
              <a:defRPr sz="1800">
                <a:solidFill>
                  <a:srgbClr val="888888"/>
                </a:solidFill>
                <a:latin typeface="IBM Plex Sans"/>
                <a:ea typeface="IBM Plex Sans"/>
                <a:cs typeface="IBM Plex Sans"/>
                <a:sym typeface="IBM Plex Sans"/>
              </a:defRPr>
            </a:lvl2pPr>
            <a:lvl3pPr indent="0" lvl="2" marL="0" marR="0" rtl="0" algn="r">
              <a:spcBef>
                <a:spcPts val="0"/>
              </a:spcBef>
              <a:buNone/>
              <a:defRPr sz="1800">
                <a:solidFill>
                  <a:srgbClr val="888888"/>
                </a:solidFill>
                <a:latin typeface="IBM Plex Sans"/>
                <a:ea typeface="IBM Plex Sans"/>
                <a:cs typeface="IBM Plex Sans"/>
                <a:sym typeface="IBM Plex Sans"/>
              </a:defRPr>
            </a:lvl3pPr>
            <a:lvl4pPr indent="0" lvl="3" marL="0" marR="0" rtl="0" algn="r">
              <a:spcBef>
                <a:spcPts val="0"/>
              </a:spcBef>
              <a:buNone/>
              <a:defRPr sz="1800">
                <a:solidFill>
                  <a:srgbClr val="888888"/>
                </a:solidFill>
                <a:latin typeface="IBM Plex Sans"/>
                <a:ea typeface="IBM Plex Sans"/>
                <a:cs typeface="IBM Plex Sans"/>
                <a:sym typeface="IBM Plex Sans"/>
              </a:defRPr>
            </a:lvl4pPr>
            <a:lvl5pPr indent="0" lvl="4" marL="0" marR="0" rtl="0" algn="r">
              <a:spcBef>
                <a:spcPts val="0"/>
              </a:spcBef>
              <a:buNone/>
              <a:defRPr sz="1800">
                <a:solidFill>
                  <a:srgbClr val="888888"/>
                </a:solidFill>
                <a:latin typeface="IBM Plex Sans"/>
                <a:ea typeface="IBM Plex Sans"/>
                <a:cs typeface="IBM Plex Sans"/>
                <a:sym typeface="IBM Plex Sans"/>
              </a:defRPr>
            </a:lvl5pPr>
            <a:lvl6pPr indent="0" lvl="5" marL="0" marR="0" rtl="0" algn="r">
              <a:spcBef>
                <a:spcPts val="0"/>
              </a:spcBef>
              <a:buNone/>
              <a:defRPr sz="1800">
                <a:solidFill>
                  <a:srgbClr val="888888"/>
                </a:solidFill>
                <a:latin typeface="IBM Plex Sans"/>
                <a:ea typeface="IBM Plex Sans"/>
                <a:cs typeface="IBM Plex Sans"/>
                <a:sym typeface="IBM Plex Sans"/>
              </a:defRPr>
            </a:lvl6pPr>
            <a:lvl7pPr indent="0" lvl="6" marL="0" marR="0" rtl="0" algn="r">
              <a:spcBef>
                <a:spcPts val="0"/>
              </a:spcBef>
              <a:buNone/>
              <a:defRPr sz="1800">
                <a:solidFill>
                  <a:srgbClr val="888888"/>
                </a:solidFill>
                <a:latin typeface="IBM Plex Sans"/>
                <a:ea typeface="IBM Plex Sans"/>
                <a:cs typeface="IBM Plex Sans"/>
                <a:sym typeface="IBM Plex Sans"/>
              </a:defRPr>
            </a:lvl7pPr>
            <a:lvl8pPr indent="0" lvl="7" marL="0" marR="0" rtl="0" algn="r">
              <a:spcBef>
                <a:spcPts val="0"/>
              </a:spcBef>
              <a:buNone/>
              <a:defRPr sz="1800">
                <a:solidFill>
                  <a:srgbClr val="888888"/>
                </a:solidFill>
                <a:latin typeface="IBM Plex Sans"/>
                <a:ea typeface="IBM Plex Sans"/>
                <a:cs typeface="IBM Plex Sans"/>
                <a:sym typeface="IBM Plex Sans"/>
              </a:defRPr>
            </a:lvl8pPr>
            <a:lvl9pPr indent="0" lvl="8" marL="0" marR="0" rtl="0" algn="r">
              <a:spcBef>
                <a:spcPts val="0"/>
              </a:spcBef>
              <a:buNone/>
              <a:defRPr sz="1800">
                <a:solidFill>
                  <a:srgbClr val="888888"/>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0" name="Shape 20"/>
        <p:cNvGrpSpPr/>
        <p:nvPr/>
      </p:nvGrpSpPr>
      <p:grpSpPr>
        <a:xfrm>
          <a:off x="0" y="0"/>
          <a:ext cx="0" cy="0"/>
          <a:chOff x="0" y="0"/>
          <a:chExt cx="0" cy="0"/>
        </a:xfrm>
      </p:grpSpPr>
      <p:sp>
        <p:nvSpPr>
          <p:cNvPr id="21" name="Google Shape;21;p16"/>
          <p:cNvSpPr txBox="1"/>
          <p:nvPr>
            <p:ph type="title"/>
          </p:nvPr>
        </p:nvSpPr>
        <p:spPr>
          <a:xfrm>
            <a:off x="3491004" y="1399796"/>
            <a:ext cx="13122090" cy="704214"/>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4450" u="none" cap="none" strike="noStrike">
                <a:solidFill>
                  <a:srgbClr val="60269E"/>
                </a:solidFill>
                <a:latin typeface="IBM Plex Sans"/>
                <a:ea typeface="IBM Plex Sans"/>
                <a:cs typeface="IBM Plex Sans"/>
                <a:sym typeface="IBM Plex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 name="Google Shape;22;p16"/>
          <p:cNvSpPr txBox="1"/>
          <p:nvPr>
            <p:ph idx="1" type="body"/>
          </p:nvPr>
        </p:nvSpPr>
        <p:spPr>
          <a:xfrm>
            <a:off x="1413063" y="3203932"/>
            <a:ext cx="17277972" cy="565023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solidFill>
                  <a:schemeClr val="dk1"/>
                </a:solidFill>
                <a:latin typeface="IBM Plex Sans"/>
                <a:ea typeface="IBM Plex Sans"/>
                <a:cs typeface="IBM Plex Sans"/>
                <a:sym typeface="IBM Plex Sans"/>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3" name="Google Shape;23;p16"/>
          <p:cNvSpPr txBox="1"/>
          <p:nvPr>
            <p:ph idx="11" type="ftr"/>
          </p:nvPr>
        </p:nvSpPr>
        <p:spPr>
          <a:xfrm>
            <a:off x="6835394" y="10517696"/>
            <a:ext cx="6433312" cy="565467"/>
          </a:xfrm>
          <a:prstGeom prst="rect">
            <a:avLst/>
          </a:prstGeom>
          <a:noFill/>
          <a:ln>
            <a:noFill/>
          </a:ln>
        </p:spPr>
        <p:txBody>
          <a:bodyPr anchorCtr="0" anchor="t" bIns="0" lIns="0" spcFirstLastPara="1" rIns="0" wrap="square" tIns="0">
            <a:noAutofit/>
          </a:bodyPr>
          <a:lstStyle>
            <a:lvl1pPr lvl="0" marR="0" rtl="0" algn="ctr">
              <a:spcBef>
                <a:spcPts val="0"/>
              </a:spcBef>
              <a:spcAft>
                <a:spcPts val="0"/>
              </a:spcAft>
              <a:buSzPts val="1400"/>
              <a:buNone/>
              <a:defRPr sz="1800">
                <a:solidFill>
                  <a:srgbClr val="888888"/>
                </a:solidFill>
                <a:latin typeface="IBM Plex Sans"/>
                <a:ea typeface="IBM Plex Sans"/>
                <a:cs typeface="IBM Plex Sans"/>
                <a:sym typeface="IBM Plex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6"/>
          <p:cNvSpPr txBox="1"/>
          <p:nvPr>
            <p:ph idx="10" type="dt"/>
          </p:nvPr>
        </p:nvSpPr>
        <p:spPr>
          <a:xfrm>
            <a:off x="1005205" y="10517696"/>
            <a:ext cx="4623943" cy="565467"/>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sz="1800">
                <a:solidFill>
                  <a:srgbClr val="888888"/>
                </a:solidFill>
                <a:latin typeface="IBM Plex Sans"/>
                <a:ea typeface="IBM Plex Sans"/>
                <a:cs typeface="IBM Plex Sans"/>
                <a:sym typeface="IBM Plex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16"/>
          <p:cNvSpPr txBox="1"/>
          <p:nvPr>
            <p:ph idx="12" type="sldNum"/>
          </p:nvPr>
        </p:nvSpPr>
        <p:spPr>
          <a:xfrm>
            <a:off x="14474953" y="10517696"/>
            <a:ext cx="4623943" cy="565467"/>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sz="1800">
                <a:solidFill>
                  <a:srgbClr val="888888"/>
                </a:solidFill>
                <a:latin typeface="IBM Plex Sans"/>
                <a:ea typeface="IBM Plex Sans"/>
                <a:cs typeface="IBM Plex Sans"/>
                <a:sym typeface="IBM Plex Sans"/>
              </a:defRPr>
            </a:lvl1pPr>
            <a:lvl2pPr indent="0" lvl="1" marL="0" marR="0" rtl="0" algn="r">
              <a:spcBef>
                <a:spcPts val="0"/>
              </a:spcBef>
              <a:buNone/>
              <a:defRPr sz="1800">
                <a:solidFill>
                  <a:srgbClr val="888888"/>
                </a:solidFill>
                <a:latin typeface="IBM Plex Sans"/>
                <a:ea typeface="IBM Plex Sans"/>
                <a:cs typeface="IBM Plex Sans"/>
                <a:sym typeface="IBM Plex Sans"/>
              </a:defRPr>
            </a:lvl2pPr>
            <a:lvl3pPr indent="0" lvl="2" marL="0" marR="0" rtl="0" algn="r">
              <a:spcBef>
                <a:spcPts val="0"/>
              </a:spcBef>
              <a:buNone/>
              <a:defRPr sz="1800">
                <a:solidFill>
                  <a:srgbClr val="888888"/>
                </a:solidFill>
                <a:latin typeface="IBM Plex Sans"/>
                <a:ea typeface="IBM Plex Sans"/>
                <a:cs typeface="IBM Plex Sans"/>
                <a:sym typeface="IBM Plex Sans"/>
              </a:defRPr>
            </a:lvl3pPr>
            <a:lvl4pPr indent="0" lvl="3" marL="0" marR="0" rtl="0" algn="r">
              <a:spcBef>
                <a:spcPts val="0"/>
              </a:spcBef>
              <a:buNone/>
              <a:defRPr sz="1800">
                <a:solidFill>
                  <a:srgbClr val="888888"/>
                </a:solidFill>
                <a:latin typeface="IBM Plex Sans"/>
                <a:ea typeface="IBM Plex Sans"/>
                <a:cs typeface="IBM Plex Sans"/>
                <a:sym typeface="IBM Plex Sans"/>
              </a:defRPr>
            </a:lvl4pPr>
            <a:lvl5pPr indent="0" lvl="4" marL="0" marR="0" rtl="0" algn="r">
              <a:spcBef>
                <a:spcPts val="0"/>
              </a:spcBef>
              <a:buNone/>
              <a:defRPr sz="1800">
                <a:solidFill>
                  <a:srgbClr val="888888"/>
                </a:solidFill>
                <a:latin typeface="IBM Plex Sans"/>
                <a:ea typeface="IBM Plex Sans"/>
                <a:cs typeface="IBM Plex Sans"/>
                <a:sym typeface="IBM Plex Sans"/>
              </a:defRPr>
            </a:lvl5pPr>
            <a:lvl6pPr indent="0" lvl="5" marL="0" marR="0" rtl="0" algn="r">
              <a:spcBef>
                <a:spcPts val="0"/>
              </a:spcBef>
              <a:buNone/>
              <a:defRPr sz="1800">
                <a:solidFill>
                  <a:srgbClr val="888888"/>
                </a:solidFill>
                <a:latin typeface="IBM Plex Sans"/>
                <a:ea typeface="IBM Plex Sans"/>
                <a:cs typeface="IBM Plex Sans"/>
                <a:sym typeface="IBM Plex Sans"/>
              </a:defRPr>
            </a:lvl6pPr>
            <a:lvl7pPr indent="0" lvl="6" marL="0" marR="0" rtl="0" algn="r">
              <a:spcBef>
                <a:spcPts val="0"/>
              </a:spcBef>
              <a:buNone/>
              <a:defRPr sz="1800">
                <a:solidFill>
                  <a:srgbClr val="888888"/>
                </a:solidFill>
                <a:latin typeface="IBM Plex Sans"/>
                <a:ea typeface="IBM Plex Sans"/>
                <a:cs typeface="IBM Plex Sans"/>
                <a:sym typeface="IBM Plex Sans"/>
              </a:defRPr>
            </a:lvl7pPr>
            <a:lvl8pPr indent="0" lvl="7" marL="0" marR="0" rtl="0" algn="r">
              <a:spcBef>
                <a:spcPts val="0"/>
              </a:spcBef>
              <a:buNone/>
              <a:defRPr sz="1800">
                <a:solidFill>
                  <a:srgbClr val="888888"/>
                </a:solidFill>
                <a:latin typeface="IBM Plex Sans"/>
                <a:ea typeface="IBM Plex Sans"/>
                <a:cs typeface="IBM Plex Sans"/>
                <a:sym typeface="IBM Plex Sans"/>
              </a:defRPr>
            </a:lvl8pPr>
            <a:lvl9pPr indent="0" lvl="8" marL="0" marR="0" rtl="0" algn="r">
              <a:spcBef>
                <a:spcPts val="0"/>
              </a:spcBef>
              <a:buNone/>
              <a:defRPr sz="1800">
                <a:solidFill>
                  <a:srgbClr val="888888"/>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6" name="Shape 26"/>
        <p:cNvGrpSpPr/>
        <p:nvPr/>
      </p:nvGrpSpPr>
      <p:grpSpPr>
        <a:xfrm>
          <a:off x="0" y="0"/>
          <a:ext cx="0" cy="0"/>
          <a:chOff x="0" y="0"/>
          <a:chExt cx="0" cy="0"/>
        </a:xfrm>
      </p:grpSpPr>
      <p:sp>
        <p:nvSpPr>
          <p:cNvPr id="27" name="Google Shape;27;p17"/>
          <p:cNvSpPr txBox="1"/>
          <p:nvPr>
            <p:ph type="title"/>
          </p:nvPr>
        </p:nvSpPr>
        <p:spPr>
          <a:xfrm>
            <a:off x="3491004" y="1399796"/>
            <a:ext cx="13122090" cy="704214"/>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4450" u="none" cap="none" strike="noStrike">
                <a:solidFill>
                  <a:srgbClr val="60269E"/>
                </a:solidFill>
                <a:latin typeface="IBM Plex Sans"/>
                <a:ea typeface="IBM Plex Sans"/>
                <a:cs typeface="IBM Plex Sans"/>
                <a:sym typeface="IBM Plex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 name="Google Shape;28;p17"/>
          <p:cNvSpPr txBox="1"/>
          <p:nvPr>
            <p:ph idx="1" type="body"/>
          </p:nvPr>
        </p:nvSpPr>
        <p:spPr>
          <a:xfrm>
            <a:off x="1413063" y="2738131"/>
            <a:ext cx="6891020" cy="40011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2600" u="none" cap="none" strike="noStrike">
                <a:solidFill>
                  <a:schemeClr val="dk1"/>
                </a:solidFill>
                <a:latin typeface="IBM Plex Sans"/>
                <a:ea typeface="IBM Plex Sans"/>
                <a:cs typeface="IBM Plex Sans"/>
                <a:sym typeface="IBM Plex Sans"/>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9" name="Google Shape;29;p17"/>
          <p:cNvSpPr txBox="1"/>
          <p:nvPr>
            <p:ph idx="2" type="body"/>
          </p:nvPr>
        </p:nvSpPr>
        <p:spPr>
          <a:xfrm>
            <a:off x="10353611" y="2601150"/>
            <a:ext cx="8745284" cy="276999"/>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IBM Plex Sans"/>
                <a:ea typeface="IBM Plex Sans"/>
                <a:cs typeface="IBM Plex Sans"/>
                <a:sym typeface="IBM Plex Sans"/>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30" name="Google Shape;30;p17"/>
          <p:cNvSpPr txBox="1"/>
          <p:nvPr>
            <p:ph idx="11" type="ftr"/>
          </p:nvPr>
        </p:nvSpPr>
        <p:spPr>
          <a:xfrm>
            <a:off x="6835394" y="10517696"/>
            <a:ext cx="6433312" cy="565467"/>
          </a:xfrm>
          <a:prstGeom prst="rect">
            <a:avLst/>
          </a:prstGeom>
          <a:noFill/>
          <a:ln>
            <a:noFill/>
          </a:ln>
        </p:spPr>
        <p:txBody>
          <a:bodyPr anchorCtr="0" anchor="t" bIns="0" lIns="0" spcFirstLastPara="1" rIns="0" wrap="square" tIns="0">
            <a:noAutofit/>
          </a:bodyPr>
          <a:lstStyle>
            <a:lvl1pPr lvl="0" marR="0" rtl="0" algn="ctr">
              <a:spcBef>
                <a:spcPts val="0"/>
              </a:spcBef>
              <a:spcAft>
                <a:spcPts val="0"/>
              </a:spcAft>
              <a:buSzPts val="1400"/>
              <a:buNone/>
              <a:defRPr sz="1800">
                <a:solidFill>
                  <a:srgbClr val="888888"/>
                </a:solidFill>
                <a:latin typeface="IBM Plex Sans"/>
                <a:ea typeface="IBM Plex Sans"/>
                <a:cs typeface="IBM Plex Sans"/>
                <a:sym typeface="IBM Plex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17"/>
          <p:cNvSpPr txBox="1"/>
          <p:nvPr>
            <p:ph idx="10" type="dt"/>
          </p:nvPr>
        </p:nvSpPr>
        <p:spPr>
          <a:xfrm>
            <a:off x="1005205" y="10517696"/>
            <a:ext cx="4623943" cy="565467"/>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sz="1800">
                <a:solidFill>
                  <a:srgbClr val="888888"/>
                </a:solidFill>
                <a:latin typeface="IBM Plex Sans"/>
                <a:ea typeface="IBM Plex Sans"/>
                <a:cs typeface="IBM Plex Sans"/>
                <a:sym typeface="IBM Plex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17"/>
          <p:cNvSpPr txBox="1"/>
          <p:nvPr>
            <p:ph idx="12" type="sldNum"/>
          </p:nvPr>
        </p:nvSpPr>
        <p:spPr>
          <a:xfrm>
            <a:off x="14474953" y="10517696"/>
            <a:ext cx="4623943" cy="565467"/>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sz="1800">
                <a:solidFill>
                  <a:srgbClr val="888888"/>
                </a:solidFill>
                <a:latin typeface="IBM Plex Sans"/>
                <a:ea typeface="IBM Plex Sans"/>
                <a:cs typeface="IBM Plex Sans"/>
                <a:sym typeface="IBM Plex Sans"/>
              </a:defRPr>
            </a:lvl1pPr>
            <a:lvl2pPr indent="0" lvl="1" marL="0" marR="0" rtl="0" algn="r">
              <a:spcBef>
                <a:spcPts val="0"/>
              </a:spcBef>
              <a:buNone/>
              <a:defRPr sz="1800">
                <a:solidFill>
                  <a:srgbClr val="888888"/>
                </a:solidFill>
                <a:latin typeface="IBM Plex Sans"/>
                <a:ea typeface="IBM Plex Sans"/>
                <a:cs typeface="IBM Plex Sans"/>
                <a:sym typeface="IBM Plex Sans"/>
              </a:defRPr>
            </a:lvl2pPr>
            <a:lvl3pPr indent="0" lvl="2" marL="0" marR="0" rtl="0" algn="r">
              <a:spcBef>
                <a:spcPts val="0"/>
              </a:spcBef>
              <a:buNone/>
              <a:defRPr sz="1800">
                <a:solidFill>
                  <a:srgbClr val="888888"/>
                </a:solidFill>
                <a:latin typeface="IBM Plex Sans"/>
                <a:ea typeface="IBM Plex Sans"/>
                <a:cs typeface="IBM Plex Sans"/>
                <a:sym typeface="IBM Plex Sans"/>
              </a:defRPr>
            </a:lvl3pPr>
            <a:lvl4pPr indent="0" lvl="3" marL="0" marR="0" rtl="0" algn="r">
              <a:spcBef>
                <a:spcPts val="0"/>
              </a:spcBef>
              <a:buNone/>
              <a:defRPr sz="1800">
                <a:solidFill>
                  <a:srgbClr val="888888"/>
                </a:solidFill>
                <a:latin typeface="IBM Plex Sans"/>
                <a:ea typeface="IBM Plex Sans"/>
                <a:cs typeface="IBM Plex Sans"/>
                <a:sym typeface="IBM Plex Sans"/>
              </a:defRPr>
            </a:lvl4pPr>
            <a:lvl5pPr indent="0" lvl="4" marL="0" marR="0" rtl="0" algn="r">
              <a:spcBef>
                <a:spcPts val="0"/>
              </a:spcBef>
              <a:buNone/>
              <a:defRPr sz="1800">
                <a:solidFill>
                  <a:srgbClr val="888888"/>
                </a:solidFill>
                <a:latin typeface="IBM Plex Sans"/>
                <a:ea typeface="IBM Plex Sans"/>
                <a:cs typeface="IBM Plex Sans"/>
                <a:sym typeface="IBM Plex Sans"/>
              </a:defRPr>
            </a:lvl5pPr>
            <a:lvl6pPr indent="0" lvl="5" marL="0" marR="0" rtl="0" algn="r">
              <a:spcBef>
                <a:spcPts val="0"/>
              </a:spcBef>
              <a:buNone/>
              <a:defRPr sz="1800">
                <a:solidFill>
                  <a:srgbClr val="888888"/>
                </a:solidFill>
                <a:latin typeface="IBM Plex Sans"/>
                <a:ea typeface="IBM Plex Sans"/>
                <a:cs typeface="IBM Plex Sans"/>
                <a:sym typeface="IBM Plex Sans"/>
              </a:defRPr>
            </a:lvl6pPr>
            <a:lvl7pPr indent="0" lvl="6" marL="0" marR="0" rtl="0" algn="r">
              <a:spcBef>
                <a:spcPts val="0"/>
              </a:spcBef>
              <a:buNone/>
              <a:defRPr sz="1800">
                <a:solidFill>
                  <a:srgbClr val="888888"/>
                </a:solidFill>
                <a:latin typeface="IBM Plex Sans"/>
                <a:ea typeface="IBM Plex Sans"/>
                <a:cs typeface="IBM Plex Sans"/>
                <a:sym typeface="IBM Plex Sans"/>
              </a:defRPr>
            </a:lvl7pPr>
            <a:lvl8pPr indent="0" lvl="7" marL="0" marR="0" rtl="0" algn="r">
              <a:spcBef>
                <a:spcPts val="0"/>
              </a:spcBef>
              <a:buNone/>
              <a:defRPr sz="1800">
                <a:solidFill>
                  <a:srgbClr val="888888"/>
                </a:solidFill>
                <a:latin typeface="IBM Plex Sans"/>
                <a:ea typeface="IBM Plex Sans"/>
                <a:cs typeface="IBM Plex Sans"/>
                <a:sym typeface="IBM Plex Sans"/>
              </a:defRPr>
            </a:lvl8pPr>
            <a:lvl9pPr indent="0" lvl="8" marL="0" marR="0" rtl="0" algn="r">
              <a:spcBef>
                <a:spcPts val="0"/>
              </a:spcBef>
              <a:buNone/>
              <a:defRPr sz="1800">
                <a:solidFill>
                  <a:srgbClr val="888888"/>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3" name="Shape 33"/>
        <p:cNvGrpSpPr/>
        <p:nvPr/>
      </p:nvGrpSpPr>
      <p:grpSpPr>
        <a:xfrm>
          <a:off x="0" y="0"/>
          <a:ext cx="0" cy="0"/>
          <a:chOff x="0" y="0"/>
          <a:chExt cx="0" cy="0"/>
        </a:xfrm>
      </p:grpSpPr>
      <p:sp>
        <p:nvSpPr>
          <p:cNvPr id="34" name="Google Shape;34;p18"/>
          <p:cNvSpPr txBox="1"/>
          <p:nvPr>
            <p:ph type="title"/>
          </p:nvPr>
        </p:nvSpPr>
        <p:spPr>
          <a:xfrm>
            <a:off x="3491004" y="1399796"/>
            <a:ext cx="13122090" cy="704214"/>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4450" u="none" cap="none" strike="noStrike">
                <a:solidFill>
                  <a:srgbClr val="60269E"/>
                </a:solidFill>
                <a:latin typeface="IBM Plex Sans"/>
                <a:ea typeface="IBM Plex Sans"/>
                <a:cs typeface="IBM Plex Sans"/>
                <a:sym typeface="IBM Plex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 name="Google Shape;35;p18"/>
          <p:cNvSpPr txBox="1"/>
          <p:nvPr>
            <p:ph idx="11" type="ftr"/>
          </p:nvPr>
        </p:nvSpPr>
        <p:spPr>
          <a:xfrm>
            <a:off x="6835394" y="10517696"/>
            <a:ext cx="6433312" cy="565467"/>
          </a:xfrm>
          <a:prstGeom prst="rect">
            <a:avLst/>
          </a:prstGeom>
          <a:noFill/>
          <a:ln>
            <a:noFill/>
          </a:ln>
        </p:spPr>
        <p:txBody>
          <a:bodyPr anchorCtr="0" anchor="t" bIns="0" lIns="0" spcFirstLastPara="1" rIns="0" wrap="square" tIns="0">
            <a:noAutofit/>
          </a:bodyPr>
          <a:lstStyle>
            <a:lvl1pPr lvl="0" marR="0" rtl="0" algn="ctr">
              <a:spcBef>
                <a:spcPts val="0"/>
              </a:spcBef>
              <a:spcAft>
                <a:spcPts val="0"/>
              </a:spcAft>
              <a:buSzPts val="1400"/>
              <a:buNone/>
              <a:defRPr sz="1800">
                <a:solidFill>
                  <a:srgbClr val="888888"/>
                </a:solidFill>
                <a:latin typeface="IBM Plex Sans"/>
                <a:ea typeface="IBM Plex Sans"/>
                <a:cs typeface="IBM Plex Sans"/>
                <a:sym typeface="IBM Plex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6" name="Google Shape;36;p18"/>
          <p:cNvSpPr txBox="1"/>
          <p:nvPr>
            <p:ph idx="10" type="dt"/>
          </p:nvPr>
        </p:nvSpPr>
        <p:spPr>
          <a:xfrm>
            <a:off x="1005205" y="10517696"/>
            <a:ext cx="4623943" cy="565467"/>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sz="1800">
                <a:solidFill>
                  <a:srgbClr val="888888"/>
                </a:solidFill>
                <a:latin typeface="IBM Plex Sans"/>
                <a:ea typeface="IBM Plex Sans"/>
                <a:cs typeface="IBM Plex Sans"/>
                <a:sym typeface="IBM Plex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7" name="Google Shape;37;p18"/>
          <p:cNvSpPr txBox="1"/>
          <p:nvPr>
            <p:ph idx="12" type="sldNum"/>
          </p:nvPr>
        </p:nvSpPr>
        <p:spPr>
          <a:xfrm>
            <a:off x="14474953" y="10517696"/>
            <a:ext cx="4623943" cy="565467"/>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sz="1800">
                <a:solidFill>
                  <a:srgbClr val="888888"/>
                </a:solidFill>
                <a:latin typeface="IBM Plex Sans"/>
                <a:ea typeface="IBM Plex Sans"/>
                <a:cs typeface="IBM Plex Sans"/>
                <a:sym typeface="IBM Plex Sans"/>
              </a:defRPr>
            </a:lvl1pPr>
            <a:lvl2pPr indent="0" lvl="1" marL="0" marR="0" rtl="0" algn="r">
              <a:spcBef>
                <a:spcPts val="0"/>
              </a:spcBef>
              <a:buNone/>
              <a:defRPr sz="1800">
                <a:solidFill>
                  <a:srgbClr val="888888"/>
                </a:solidFill>
                <a:latin typeface="IBM Plex Sans"/>
                <a:ea typeface="IBM Plex Sans"/>
                <a:cs typeface="IBM Plex Sans"/>
                <a:sym typeface="IBM Plex Sans"/>
              </a:defRPr>
            </a:lvl2pPr>
            <a:lvl3pPr indent="0" lvl="2" marL="0" marR="0" rtl="0" algn="r">
              <a:spcBef>
                <a:spcPts val="0"/>
              </a:spcBef>
              <a:buNone/>
              <a:defRPr sz="1800">
                <a:solidFill>
                  <a:srgbClr val="888888"/>
                </a:solidFill>
                <a:latin typeface="IBM Plex Sans"/>
                <a:ea typeface="IBM Plex Sans"/>
                <a:cs typeface="IBM Plex Sans"/>
                <a:sym typeface="IBM Plex Sans"/>
              </a:defRPr>
            </a:lvl3pPr>
            <a:lvl4pPr indent="0" lvl="3" marL="0" marR="0" rtl="0" algn="r">
              <a:spcBef>
                <a:spcPts val="0"/>
              </a:spcBef>
              <a:buNone/>
              <a:defRPr sz="1800">
                <a:solidFill>
                  <a:srgbClr val="888888"/>
                </a:solidFill>
                <a:latin typeface="IBM Plex Sans"/>
                <a:ea typeface="IBM Plex Sans"/>
                <a:cs typeface="IBM Plex Sans"/>
                <a:sym typeface="IBM Plex Sans"/>
              </a:defRPr>
            </a:lvl4pPr>
            <a:lvl5pPr indent="0" lvl="4" marL="0" marR="0" rtl="0" algn="r">
              <a:spcBef>
                <a:spcPts val="0"/>
              </a:spcBef>
              <a:buNone/>
              <a:defRPr sz="1800">
                <a:solidFill>
                  <a:srgbClr val="888888"/>
                </a:solidFill>
                <a:latin typeface="IBM Plex Sans"/>
                <a:ea typeface="IBM Plex Sans"/>
                <a:cs typeface="IBM Plex Sans"/>
                <a:sym typeface="IBM Plex Sans"/>
              </a:defRPr>
            </a:lvl5pPr>
            <a:lvl6pPr indent="0" lvl="5" marL="0" marR="0" rtl="0" algn="r">
              <a:spcBef>
                <a:spcPts val="0"/>
              </a:spcBef>
              <a:buNone/>
              <a:defRPr sz="1800">
                <a:solidFill>
                  <a:srgbClr val="888888"/>
                </a:solidFill>
                <a:latin typeface="IBM Plex Sans"/>
                <a:ea typeface="IBM Plex Sans"/>
                <a:cs typeface="IBM Plex Sans"/>
                <a:sym typeface="IBM Plex Sans"/>
              </a:defRPr>
            </a:lvl6pPr>
            <a:lvl7pPr indent="0" lvl="6" marL="0" marR="0" rtl="0" algn="r">
              <a:spcBef>
                <a:spcPts val="0"/>
              </a:spcBef>
              <a:buNone/>
              <a:defRPr sz="1800">
                <a:solidFill>
                  <a:srgbClr val="888888"/>
                </a:solidFill>
                <a:latin typeface="IBM Plex Sans"/>
                <a:ea typeface="IBM Plex Sans"/>
                <a:cs typeface="IBM Plex Sans"/>
                <a:sym typeface="IBM Plex Sans"/>
              </a:defRPr>
            </a:lvl7pPr>
            <a:lvl8pPr indent="0" lvl="7" marL="0" marR="0" rtl="0" algn="r">
              <a:spcBef>
                <a:spcPts val="0"/>
              </a:spcBef>
              <a:buNone/>
              <a:defRPr sz="1800">
                <a:solidFill>
                  <a:srgbClr val="888888"/>
                </a:solidFill>
                <a:latin typeface="IBM Plex Sans"/>
                <a:ea typeface="IBM Plex Sans"/>
                <a:cs typeface="IBM Plex Sans"/>
                <a:sym typeface="IBM Plex Sans"/>
              </a:defRPr>
            </a:lvl8pPr>
            <a:lvl9pPr indent="0" lvl="8" marL="0" marR="0" rtl="0" algn="r">
              <a:spcBef>
                <a:spcPts val="0"/>
              </a:spcBef>
              <a:buNone/>
              <a:defRPr sz="1800">
                <a:solidFill>
                  <a:srgbClr val="888888"/>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8" name="Shape 38"/>
        <p:cNvGrpSpPr/>
        <p:nvPr/>
      </p:nvGrpSpPr>
      <p:grpSpPr>
        <a:xfrm>
          <a:off x="0" y="0"/>
          <a:ext cx="0" cy="0"/>
          <a:chOff x="0" y="0"/>
          <a:chExt cx="0" cy="0"/>
        </a:xfrm>
      </p:grpSpPr>
      <p:sp>
        <p:nvSpPr>
          <p:cNvPr id="39" name="Google Shape;39;p19"/>
          <p:cNvSpPr txBox="1"/>
          <p:nvPr>
            <p:ph idx="11" type="ftr"/>
          </p:nvPr>
        </p:nvSpPr>
        <p:spPr>
          <a:xfrm>
            <a:off x="6835394" y="10517696"/>
            <a:ext cx="6433312" cy="565467"/>
          </a:xfrm>
          <a:prstGeom prst="rect">
            <a:avLst/>
          </a:prstGeom>
          <a:noFill/>
          <a:ln>
            <a:noFill/>
          </a:ln>
        </p:spPr>
        <p:txBody>
          <a:bodyPr anchorCtr="0" anchor="t" bIns="0" lIns="0" spcFirstLastPara="1" rIns="0" wrap="square" tIns="0">
            <a:noAutofit/>
          </a:bodyPr>
          <a:lstStyle>
            <a:lvl1pPr lvl="0" marR="0" rtl="0" algn="ctr">
              <a:spcBef>
                <a:spcPts val="0"/>
              </a:spcBef>
              <a:spcAft>
                <a:spcPts val="0"/>
              </a:spcAft>
              <a:buSzPts val="1400"/>
              <a:buNone/>
              <a:defRPr sz="1800">
                <a:solidFill>
                  <a:srgbClr val="888888"/>
                </a:solidFill>
                <a:latin typeface="IBM Plex Sans"/>
                <a:ea typeface="IBM Plex Sans"/>
                <a:cs typeface="IBM Plex Sans"/>
                <a:sym typeface="IBM Plex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 name="Google Shape;40;p19"/>
          <p:cNvSpPr txBox="1"/>
          <p:nvPr>
            <p:ph idx="10" type="dt"/>
          </p:nvPr>
        </p:nvSpPr>
        <p:spPr>
          <a:xfrm>
            <a:off x="1005205" y="10517696"/>
            <a:ext cx="4623943" cy="565467"/>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sz="1800">
                <a:solidFill>
                  <a:srgbClr val="888888"/>
                </a:solidFill>
                <a:latin typeface="IBM Plex Sans"/>
                <a:ea typeface="IBM Plex Sans"/>
                <a:cs typeface="IBM Plex Sans"/>
                <a:sym typeface="IBM Plex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19"/>
          <p:cNvSpPr txBox="1"/>
          <p:nvPr>
            <p:ph idx="12" type="sldNum"/>
          </p:nvPr>
        </p:nvSpPr>
        <p:spPr>
          <a:xfrm>
            <a:off x="14474953" y="10517696"/>
            <a:ext cx="4623943" cy="565467"/>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sz="1800">
                <a:solidFill>
                  <a:srgbClr val="888888"/>
                </a:solidFill>
                <a:latin typeface="IBM Plex Sans"/>
                <a:ea typeface="IBM Plex Sans"/>
                <a:cs typeface="IBM Plex Sans"/>
                <a:sym typeface="IBM Plex Sans"/>
              </a:defRPr>
            </a:lvl1pPr>
            <a:lvl2pPr indent="0" lvl="1" marL="0" marR="0" rtl="0" algn="r">
              <a:spcBef>
                <a:spcPts val="0"/>
              </a:spcBef>
              <a:buNone/>
              <a:defRPr sz="1800">
                <a:solidFill>
                  <a:srgbClr val="888888"/>
                </a:solidFill>
                <a:latin typeface="IBM Plex Sans"/>
                <a:ea typeface="IBM Plex Sans"/>
                <a:cs typeface="IBM Plex Sans"/>
                <a:sym typeface="IBM Plex Sans"/>
              </a:defRPr>
            </a:lvl2pPr>
            <a:lvl3pPr indent="0" lvl="2" marL="0" marR="0" rtl="0" algn="r">
              <a:spcBef>
                <a:spcPts val="0"/>
              </a:spcBef>
              <a:buNone/>
              <a:defRPr sz="1800">
                <a:solidFill>
                  <a:srgbClr val="888888"/>
                </a:solidFill>
                <a:latin typeface="IBM Plex Sans"/>
                <a:ea typeface="IBM Plex Sans"/>
                <a:cs typeface="IBM Plex Sans"/>
                <a:sym typeface="IBM Plex Sans"/>
              </a:defRPr>
            </a:lvl3pPr>
            <a:lvl4pPr indent="0" lvl="3" marL="0" marR="0" rtl="0" algn="r">
              <a:spcBef>
                <a:spcPts val="0"/>
              </a:spcBef>
              <a:buNone/>
              <a:defRPr sz="1800">
                <a:solidFill>
                  <a:srgbClr val="888888"/>
                </a:solidFill>
                <a:latin typeface="IBM Plex Sans"/>
                <a:ea typeface="IBM Plex Sans"/>
                <a:cs typeface="IBM Plex Sans"/>
                <a:sym typeface="IBM Plex Sans"/>
              </a:defRPr>
            </a:lvl4pPr>
            <a:lvl5pPr indent="0" lvl="4" marL="0" marR="0" rtl="0" algn="r">
              <a:spcBef>
                <a:spcPts val="0"/>
              </a:spcBef>
              <a:buNone/>
              <a:defRPr sz="1800">
                <a:solidFill>
                  <a:srgbClr val="888888"/>
                </a:solidFill>
                <a:latin typeface="IBM Plex Sans"/>
                <a:ea typeface="IBM Plex Sans"/>
                <a:cs typeface="IBM Plex Sans"/>
                <a:sym typeface="IBM Plex Sans"/>
              </a:defRPr>
            </a:lvl5pPr>
            <a:lvl6pPr indent="0" lvl="5" marL="0" marR="0" rtl="0" algn="r">
              <a:spcBef>
                <a:spcPts val="0"/>
              </a:spcBef>
              <a:buNone/>
              <a:defRPr sz="1800">
                <a:solidFill>
                  <a:srgbClr val="888888"/>
                </a:solidFill>
                <a:latin typeface="IBM Plex Sans"/>
                <a:ea typeface="IBM Plex Sans"/>
                <a:cs typeface="IBM Plex Sans"/>
                <a:sym typeface="IBM Plex Sans"/>
              </a:defRPr>
            </a:lvl6pPr>
            <a:lvl7pPr indent="0" lvl="6" marL="0" marR="0" rtl="0" algn="r">
              <a:spcBef>
                <a:spcPts val="0"/>
              </a:spcBef>
              <a:buNone/>
              <a:defRPr sz="1800">
                <a:solidFill>
                  <a:srgbClr val="888888"/>
                </a:solidFill>
                <a:latin typeface="IBM Plex Sans"/>
                <a:ea typeface="IBM Plex Sans"/>
                <a:cs typeface="IBM Plex Sans"/>
                <a:sym typeface="IBM Plex Sans"/>
              </a:defRPr>
            </a:lvl7pPr>
            <a:lvl8pPr indent="0" lvl="7" marL="0" marR="0" rtl="0" algn="r">
              <a:spcBef>
                <a:spcPts val="0"/>
              </a:spcBef>
              <a:buNone/>
              <a:defRPr sz="1800">
                <a:solidFill>
                  <a:srgbClr val="888888"/>
                </a:solidFill>
                <a:latin typeface="IBM Plex Sans"/>
                <a:ea typeface="IBM Plex Sans"/>
                <a:cs typeface="IBM Plex Sans"/>
                <a:sym typeface="IBM Plex Sans"/>
              </a:defRPr>
            </a:lvl8pPr>
            <a:lvl9pPr indent="0" lvl="8" marL="0" marR="0" rtl="0" algn="r">
              <a:spcBef>
                <a:spcPts val="0"/>
              </a:spcBef>
              <a:buNone/>
              <a:defRPr sz="1800">
                <a:solidFill>
                  <a:srgbClr val="888888"/>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6.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pic>
        <p:nvPicPr>
          <p:cNvPr id="46" name="Google Shape;46;p1"/>
          <p:cNvPicPr preferRelativeResize="0"/>
          <p:nvPr/>
        </p:nvPicPr>
        <p:blipFill rotWithShape="1">
          <a:blip r:embed="rId3">
            <a:alphaModFix/>
          </a:blip>
          <a:srcRect b="0" l="0" r="0" t="0"/>
          <a:stretch/>
        </p:blipFill>
        <p:spPr>
          <a:xfrm>
            <a:off x="4291" y="0"/>
            <a:ext cx="20100085" cy="11309350"/>
          </a:xfrm>
          <a:prstGeom prst="rect">
            <a:avLst/>
          </a:prstGeom>
          <a:noFill/>
          <a:ln>
            <a:noFill/>
          </a:ln>
        </p:spPr>
      </p:pic>
      <p:sp>
        <p:nvSpPr>
          <p:cNvPr id="47" name="Google Shape;47;p1"/>
          <p:cNvSpPr txBox="1"/>
          <p:nvPr/>
        </p:nvSpPr>
        <p:spPr>
          <a:xfrm>
            <a:off x="831850" y="4587875"/>
            <a:ext cx="7996464" cy="2530949"/>
          </a:xfrm>
          <a:prstGeom prst="rect">
            <a:avLst/>
          </a:prstGeom>
          <a:noFill/>
          <a:ln>
            <a:noFill/>
          </a:ln>
        </p:spPr>
        <p:txBody>
          <a:bodyPr anchorCtr="0" anchor="t" bIns="45700" lIns="91425" spcFirstLastPara="1" rIns="91425" wrap="square" tIns="45700">
            <a:spAutoFit/>
          </a:bodyPr>
          <a:lstStyle/>
          <a:p>
            <a:pPr indent="0" lvl="0" marL="0" marR="0" rtl="0" algn="l">
              <a:lnSpc>
                <a:spcPct val="114000"/>
              </a:lnSpc>
              <a:spcBef>
                <a:spcPts val="0"/>
              </a:spcBef>
              <a:spcAft>
                <a:spcPts val="0"/>
              </a:spcAft>
              <a:buNone/>
            </a:pPr>
            <a:r>
              <a:rPr b="0" i="0" lang="en-US" sz="7200" u="none" cap="none" strike="noStrike">
                <a:solidFill>
                  <a:schemeClr val="lt1"/>
                </a:solidFill>
                <a:latin typeface="Montserrat SemiBold"/>
                <a:ea typeface="Montserrat SemiBold"/>
                <a:cs typeface="Montserrat SemiBold"/>
                <a:sym typeface="Montserrat SemiBold"/>
              </a:rPr>
              <a:t>Название презентации</a:t>
            </a:r>
            <a:endParaRPr/>
          </a:p>
        </p:txBody>
      </p:sp>
      <p:sp>
        <p:nvSpPr>
          <p:cNvPr id="48" name="Google Shape;48;p1"/>
          <p:cNvSpPr txBox="1"/>
          <p:nvPr/>
        </p:nvSpPr>
        <p:spPr>
          <a:xfrm>
            <a:off x="831850" y="9898404"/>
            <a:ext cx="7996464" cy="364799"/>
          </a:xfrm>
          <a:prstGeom prst="rect">
            <a:avLst/>
          </a:prstGeom>
          <a:noFill/>
          <a:ln>
            <a:noFill/>
          </a:ln>
        </p:spPr>
        <p:txBody>
          <a:bodyPr anchorCtr="0" anchor="t" bIns="0" lIns="0" spcFirstLastPara="1" rIns="0" wrap="square" tIns="19875">
            <a:spAutoFit/>
          </a:bodyPr>
          <a:lstStyle/>
          <a:p>
            <a:pPr indent="0" lvl="0" marL="20942" marR="8377" rtl="0" algn="l">
              <a:lnSpc>
                <a:spcPct val="120000"/>
              </a:lnSpc>
              <a:spcBef>
                <a:spcPts val="0"/>
              </a:spcBef>
              <a:spcAft>
                <a:spcPts val="0"/>
              </a:spcAft>
              <a:buNone/>
            </a:pPr>
            <a:r>
              <a:rPr b="0" i="0" lang="en-US" sz="2000" u="none" cap="none" strike="noStrike">
                <a:solidFill>
                  <a:srgbClr val="FFFFFF"/>
                </a:solidFill>
                <a:latin typeface="IBM Plex Sans"/>
                <a:ea typeface="IBM Plex Sans"/>
                <a:cs typeface="IBM Plex Sans"/>
                <a:sym typeface="IBM Plex Sans"/>
              </a:rPr>
              <a:t>loremipsum@innopolis.ru</a:t>
            </a:r>
            <a:endParaRPr b="0" i="0" sz="2000" u="none" cap="none" strike="noStrike">
              <a:solidFill>
                <a:srgbClr val="FFFFFF"/>
              </a:solidFill>
              <a:latin typeface="IBM Plex Sans"/>
              <a:ea typeface="IBM Plex Sans"/>
              <a:cs typeface="IBM Plex Sans"/>
              <a:sym typeface="IBM Plex Sans"/>
            </a:endParaRPr>
          </a:p>
        </p:txBody>
      </p:sp>
      <p:sp>
        <p:nvSpPr>
          <p:cNvPr id="49" name="Google Shape;49;p1"/>
          <p:cNvSpPr txBox="1"/>
          <p:nvPr/>
        </p:nvSpPr>
        <p:spPr>
          <a:xfrm>
            <a:off x="831850" y="9464675"/>
            <a:ext cx="7503432" cy="433729"/>
          </a:xfrm>
          <a:prstGeom prst="rect">
            <a:avLst/>
          </a:prstGeom>
          <a:noFill/>
          <a:ln>
            <a:noFill/>
          </a:ln>
        </p:spPr>
        <p:txBody>
          <a:bodyPr anchorCtr="0" anchor="t" bIns="0" lIns="0" spcFirstLastPara="1" rIns="0" wrap="square" tIns="19875">
            <a:spAutoFit/>
          </a:bodyPr>
          <a:lstStyle/>
          <a:p>
            <a:pPr indent="0" lvl="0" marL="20942" marR="8377" rtl="0" algn="l">
              <a:lnSpc>
                <a:spcPct val="120000"/>
              </a:lnSpc>
              <a:spcBef>
                <a:spcPts val="0"/>
              </a:spcBef>
              <a:spcAft>
                <a:spcPts val="0"/>
              </a:spcAft>
              <a:buNone/>
            </a:pPr>
            <a:r>
              <a:rPr b="0" i="0" lang="en-US" sz="2400" u="none" cap="none" strike="noStrike">
                <a:solidFill>
                  <a:srgbClr val="FFFFFF"/>
                </a:solidFill>
                <a:latin typeface="IBM Plex Sans"/>
                <a:ea typeface="IBM Plex Sans"/>
                <a:cs typeface="IBM Plex Sans"/>
                <a:sym typeface="IBM Plex Sans"/>
              </a:rPr>
              <a:t>Фамилия Имя</a:t>
            </a:r>
            <a:endParaRPr/>
          </a:p>
        </p:txBody>
      </p:sp>
      <p:pic>
        <p:nvPicPr>
          <p:cNvPr descr="Изображение выглядит как текст&#10;&#10;Автоматически созданное описание" id="50" name="Google Shape;50;p1"/>
          <p:cNvPicPr preferRelativeResize="0"/>
          <p:nvPr/>
        </p:nvPicPr>
        <p:blipFill rotWithShape="1">
          <a:blip r:embed="rId4">
            <a:alphaModFix/>
          </a:blip>
          <a:srcRect b="0" l="0" r="0" t="0"/>
          <a:stretch/>
        </p:blipFill>
        <p:spPr>
          <a:xfrm>
            <a:off x="831850" y="1103321"/>
            <a:ext cx="3886200" cy="51626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10"/>
          <p:cNvPicPr preferRelativeResize="0"/>
          <p:nvPr/>
        </p:nvPicPr>
        <p:blipFill rotWithShape="1">
          <a:blip r:embed="rId3">
            <a:alphaModFix/>
          </a:blip>
          <a:srcRect b="0" l="0" r="0" t="0"/>
          <a:stretch/>
        </p:blipFill>
        <p:spPr>
          <a:xfrm>
            <a:off x="0" y="3340"/>
            <a:ext cx="20104100" cy="11302669"/>
          </a:xfrm>
          <a:prstGeom prst="rect">
            <a:avLst/>
          </a:prstGeom>
          <a:noFill/>
          <a:ln>
            <a:noFill/>
          </a:ln>
        </p:spPr>
      </p:pic>
      <p:sp>
        <p:nvSpPr>
          <p:cNvPr id="141" name="Google Shape;141;p10"/>
          <p:cNvSpPr txBox="1"/>
          <p:nvPr/>
        </p:nvSpPr>
        <p:spPr>
          <a:xfrm>
            <a:off x="831850" y="1082675"/>
            <a:ext cx="14624079" cy="758753"/>
          </a:xfrm>
          <a:prstGeom prst="rect">
            <a:avLst/>
          </a:prstGeom>
          <a:noFill/>
          <a:ln>
            <a:noFill/>
          </a:ln>
        </p:spPr>
        <p:txBody>
          <a:bodyPr anchorCtr="0" anchor="t" bIns="0" lIns="0" spcFirstLastPara="1" rIns="0" wrap="square" tIns="19875">
            <a:spAutoFit/>
          </a:bodyPr>
          <a:lstStyle/>
          <a:p>
            <a:pPr indent="0" lvl="0" marL="0" marR="8377" rtl="0" algn="l">
              <a:spcBef>
                <a:spcPts val="0"/>
              </a:spcBef>
              <a:spcAft>
                <a:spcPts val="0"/>
              </a:spcAft>
              <a:buNone/>
            </a:pPr>
            <a:r>
              <a:rPr b="1" lang="en-US" sz="4800">
                <a:solidFill>
                  <a:srgbClr val="15B012"/>
                </a:solidFill>
                <a:latin typeface="Montserrat SemiBold"/>
                <a:ea typeface="Montserrat SemiBold"/>
                <a:cs typeface="Montserrat SemiBold"/>
                <a:sym typeface="Montserrat SemiBold"/>
              </a:rPr>
              <a:t>Фон слайда</a:t>
            </a:r>
            <a:endParaRPr/>
          </a:p>
        </p:txBody>
      </p:sp>
      <p:sp>
        <p:nvSpPr>
          <p:cNvPr id="142" name="Google Shape;142;p10"/>
          <p:cNvSpPr txBox="1"/>
          <p:nvPr/>
        </p:nvSpPr>
        <p:spPr>
          <a:xfrm>
            <a:off x="831850" y="3749675"/>
            <a:ext cx="8686800" cy="433729"/>
          </a:xfrm>
          <a:prstGeom prst="rect">
            <a:avLst/>
          </a:prstGeom>
          <a:noFill/>
          <a:ln>
            <a:noFill/>
          </a:ln>
        </p:spPr>
        <p:txBody>
          <a:bodyPr anchorCtr="0" anchor="t" bIns="0" lIns="0" spcFirstLastPara="1" rIns="0" wrap="square" tIns="19875">
            <a:spAutoFit/>
          </a:bodyPr>
          <a:lstStyle/>
          <a:p>
            <a:pPr indent="0" lvl="0" marL="20942" marR="8377" rtl="0" algn="l">
              <a:lnSpc>
                <a:spcPct val="120000"/>
              </a:lnSpc>
              <a:spcBef>
                <a:spcPts val="0"/>
              </a:spcBef>
              <a:spcAft>
                <a:spcPts val="0"/>
              </a:spcAft>
              <a:buNone/>
            </a:pPr>
            <a:r>
              <a:rPr lang="en-US" sz="2400">
                <a:solidFill>
                  <a:schemeClr val="lt1"/>
                </a:solidFill>
                <a:latin typeface="IBM Plex Sans"/>
                <a:ea typeface="IBM Plex Sans"/>
                <a:cs typeface="IBM Plex Sans"/>
                <a:sym typeface="IBM Plex Sans"/>
              </a:rPr>
              <a:t>Дополнительный</a:t>
            </a:r>
            <a:endParaRPr sz="2400">
              <a:solidFill>
                <a:schemeClr val="lt1"/>
              </a:solidFill>
              <a:latin typeface="IBM Plex Sans"/>
              <a:ea typeface="IBM Plex Sans"/>
              <a:cs typeface="IBM Plex Sans"/>
              <a:sym typeface="IBM Plex Sans"/>
            </a:endParaRPr>
          </a:p>
        </p:txBody>
      </p:sp>
      <p:sp>
        <p:nvSpPr>
          <p:cNvPr id="143" name="Google Shape;143;p10"/>
          <p:cNvSpPr txBox="1"/>
          <p:nvPr/>
        </p:nvSpPr>
        <p:spPr>
          <a:xfrm>
            <a:off x="838563" y="2759075"/>
            <a:ext cx="7613287" cy="450976"/>
          </a:xfrm>
          <a:prstGeom prst="rect">
            <a:avLst/>
          </a:prstGeom>
          <a:noFill/>
          <a:ln>
            <a:noFill/>
          </a:ln>
        </p:spPr>
        <p:txBody>
          <a:bodyPr anchorCtr="0" anchor="t" bIns="0" lIns="0" spcFirstLastPara="1" rIns="0" wrap="square" tIns="19875">
            <a:spAutoFit/>
          </a:bodyPr>
          <a:lstStyle/>
          <a:p>
            <a:pPr indent="0" lvl="0" marL="0" marR="8377" rtl="0" algn="l">
              <a:spcBef>
                <a:spcPts val="0"/>
              </a:spcBef>
              <a:spcAft>
                <a:spcPts val="0"/>
              </a:spcAft>
              <a:buNone/>
            </a:pPr>
            <a:r>
              <a:rPr lang="en-US" sz="2800">
                <a:solidFill>
                  <a:schemeClr val="lt1"/>
                </a:solidFill>
                <a:latin typeface="Montserrat SemiBold"/>
                <a:ea typeface="Montserrat SemiBold"/>
                <a:cs typeface="Montserrat SemiBold"/>
                <a:sym typeface="Montserrat SemiBold"/>
              </a:rPr>
              <a:t>3 Вариант</a:t>
            </a:r>
            <a:endParaRPr/>
          </a:p>
        </p:txBody>
      </p:sp>
      <p:pic>
        <p:nvPicPr>
          <p:cNvPr id="144" name="Google Shape;144;p10"/>
          <p:cNvPicPr preferRelativeResize="0"/>
          <p:nvPr/>
        </p:nvPicPr>
        <p:blipFill rotWithShape="1">
          <a:blip r:embed="rId4">
            <a:alphaModFix/>
          </a:blip>
          <a:srcRect b="0" l="0" r="0" t="0"/>
          <a:stretch/>
        </p:blipFill>
        <p:spPr>
          <a:xfrm>
            <a:off x="16497806" y="1158874"/>
            <a:ext cx="2555822" cy="60080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11"/>
          <p:cNvPicPr preferRelativeResize="0"/>
          <p:nvPr/>
        </p:nvPicPr>
        <p:blipFill rotWithShape="1">
          <a:blip r:embed="rId3">
            <a:alphaModFix/>
          </a:blip>
          <a:srcRect b="0" l="0" r="0" t="0"/>
          <a:stretch/>
        </p:blipFill>
        <p:spPr>
          <a:xfrm>
            <a:off x="3363" y="0"/>
            <a:ext cx="20097374" cy="11309350"/>
          </a:xfrm>
          <a:prstGeom prst="rect">
            <a:avLst/>
          </a:prstGeom>
          <a:noFill/>
          <a:ln>
            <a:noFill/>
          </a:ln>
        </p:spPr>
      </p:pic>
      <p:sp>
        <p:nvSpPr>
          <p:cNvPr id="150" name="Google Shape;150;p11"/>
          <p:cNvSpPr txBox="1"/>
          <p:nvPr/>
        </p:nvSpPr>
        <p:spPr>
          <a:xfrm>
            <a:off x="831850" y="1082675"/>
            <a:ext cx="14624079" cy="758753"/>
          </a:xfrm>
          <a:prstGeom prst="rect">
            <a:avLst/>
          </a:prstGeom>
          <a:noFill/>
          <a:ln>
            <a:noFill/>
          </a:ln>
        </p:spPr>
        <p:txBody>
          <a:bodyPr anchorCtr="0" anchor="t" bIns="0" lIns="0" spcFirstLastPara="1" rIns="0" wrap="square" tIns="19875">
            <a:spAutoFit/>
          </a:bodyPr>
          <a:lstStyle/>
          <a:p>
            <a:pPr indent="0" lvl="0" marL="0" marR="8377" rtl="0" algn="l">
              <a:spcBef>
                <a:spcPts val="0"/>
              </a:spcBef>
              <a:spcAft>
                <a:spcPts val="0"/>
              </a:spcAft>
              <a:buNone/>
            </a:pPr>
            <a:r>
              <a:rPr b="1" lang="en-US" sz="4800">
                <a:solidFill>
                  <a:srgbClr val="15B012"/>
                </a:solidFill>
                <a:latin typeface="Montserrat SemiBold"/>
                <a:ea typeface="Montserrat SemiBold"/>
                <a:cs typeface="Montserrat SemiBold"/>
                <a:sym typeface="Montserrat SemiBold"/>
              </a:rPr>
              <a:t>Фон слайда</a:t>
            </a:r>
            <a:endParaRPr/>
          </a:p>
        </p:txBody>
      </p:sp>
      <p:sp>
        <p:nvSpPr>
          <p:cNvPr id="151" name="Google Shape;151;p11"/>
          <p:cNvSpPr txBox="1"/>
          <p:nvPr/>
        </p:nvSpPr>
        <p:spPr>
          <a:xfrm>
            <a:off x="831850" y="3749675"/>
            <a:ext cx="8686800" cy="433729"/>
          </a:xfrm>
          <a:prstGeom prst="rect">
            <a:avLst/>
          </a:prstGeom>
          <a:noFill/>
          <a:ln>
            <a:noFill/>
          </a:ln>
        </p:spPr>
        <p:txBody>
          <a:bodyPr anchorCtr="0" anchor="t" bIns="0" lIns="0" spcFirstLastPara="1" rIns="0" wrap="square" tIns="19875">
            <a:spAutoFit/>
          </a:bodyPr>
          <a:lstStyle/>
          <a:p>
            <a:pPr indent="0" lvl="0" marL="20942" marR="8377" rtl="0" algn="l">
              <a:lnSpc>
                <a:spcPct val="120000"/>
              </a:lnSpc>
              <a:spcBef>
                <a:spcPts val="0"/>
              </a:spcBef>
              <a:spcAft>
                <a:spcPts val="0"/>
              </a:spcAft>
              <a:buNone/>
            </a:pPr>
            <a:r>
              <a:rPr lang="en-US" sz="2400">
                <a:solidFill>
                  <a:schemeClr val="lt1"/>
                </a:solidFill>
                <a:latin typeface="IBM Plex Sans"/>
                <a:ea typeface="IBM Plex Sans"/>
                <a:cs typeface="IBM Plex Sans"/>
                <a:sym typeface="IBM Plex Sans"/>
              </a:rPr>
              <a:t>Дополнительный</a:t>
            </a:r>
            <a:endParaRPr sz="2400">
              <a:solidFill>
                <a:schemeClr val="lt1"/>
              </a:solidFill>
              <a:latin typeface="IBM Plex Sans"/>
              <a:ea typeface="IBM Plex Sans"/>
              <a:cs typeface="IBM Plex Sans"/>
              <a:sym typeface="IBM Plex Sans"/>
            </a:endParaRPr>
          </a:p>
        </p:txBody>
      </p:sp>
      <p:sp>
        <p:nvSpPr>
          <p:cNvPr id="152" name="Google Shape;152;p11"/>
          <p:cNvSpPr txBox="1"/>
          <p:nvPr/>
        </p:nvSpPr>
        <p:spPr>
          <a:xfrm>
            <a:off x="838563" y="2759075"/>
            <a:ext cx="7613287" cy="450976"/>
          </a:xfrm>
          <a:prstGeom prst="rect">
            <a:avLst/>
          </a:prstGeom>
          <a:noFill/>
          <a:ln>
            <a:noFill/>
          </a:ln>
        </p:spPr>
        <p:txBody>
          <a:bodyPr anchorCtr="0" anchor="t" bIns="0" lIns="0" spcFirstLastPara="1" rIns="0" wrap="square" tIns="19875">
            <a:spAutoFit/>
          </a:bodyPr>
          <a:lstStyle/>
          <a:p>
            <a:pPr indent="0" lvl="0" marL="0" marR="8377" rtl="0" algn="l">
              <a:spcBef>
                <a:spcPts val="0"/>
              </a:spcBef>
              <a:spcAft>
                <a:spcPts val="0"/>
              </a:spcAft>
              <a:buNone/>
            </a:pPr>
            <a:r>
              <a:rPr lang="en-US" sz="2800">
                <a:solidFill>
                  <a:schemeClr val="lt1"/>
                </a:solidFill>
                <a:latin typeface="Montserrat SemiBold"/>
                <a:ea typeface="Montserrat SemiBold"/>
                <a:cs typeface="Montserrat SemiBold"/>
                <a:sym typeface="Montserrat SemiBold"/>
              </a:rPr>
              <a:t>4 Вариант</a:t>
            </a:r>
            <a:endParaRPr/>
          </a:p>
        </p:txBody>
      </p:sp>
      <p:pic>
        <p:nvPicPr>
          <p:cNvPr id="153" name="Google Shape;153;p11"/>
          <p:cNvPicPr preferRelativeResize="0"/>
          <p:nvPr/>
        </p:nvPicPr>
        <p:blipFill rotWithShape="1">
          <a:blip r:embed="rId4">
            <a:alphaModFix/>
          </a:blip>
          <a:srcRect b="0" l="0" r="0" t="0"/>
          <a:stretch/>
        </p:blipFill>
        <p:spPr>
          <a:xfrm>
            <a:off x="16497806" y="1158874"/>
            <a:ext cx="2555822" cy="60080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12"/>
          <p:cNvPicPr preferRelativeResize="0"/>
          <p:nvPr/>
        </p:nvPicPr>
        <p:blipFill rotWithShape="1">
          <a:blip r:embed="rId3">
            <a:alphaModFix/>
          </a:blip>
          <a:srcRect b="0" l="0" r="0" t="0"/>
          <a:stretch/>
        </p:blipFill>
        <p:spPr>
          <a:xfrm>
            <a:off x="0" y="397"/>
            <a:ext cx="20104100" cy="11308556"/>
          </a:xfrm>
          <a:prstGeom prst="rect">
            <a:avLst/>
          </a:prstGeom>
          <a:noFill/>
          <a:ln>
            <a:noFill/>
          </a:ln>
        </p:spPr>
      </p:pic>
      <p:sp>
        <p:nvSpPr>
          <p:cNvPr id="159" name="Google Shape;159;p12"/>
          <p:cNvSpPr txBox="1"/>
          <p:nvPr/>
        </p:nvSpPr>
        <p:spPr>
          <a:xfrm>
            <a:off x="831850" y="4587875"/>
            <a:ext cx="7996464" cy="2124492"/>
          </a:xfrm>
          <a:prstGeom prst="rect">
            <a:avLst/>
          </a:prstGeom>
          <a:noFill/>
          <a:ln>
            <a:noFill/>
          </a:ln>
        </p:spPr>
        <p:txBody>
          <a:bodyPr anchorCtr="0" anchor="t" bIns="45700" lIns="91425" spcFirstLastPara="1" rIns="91425" wrap="square" tIns="45700">
            <a:spAutoFit/>
          </a:bodyPr>
          <a:lstStyle/>
          <a:p>
            <a:pPr indent="0" lvl="0" marL="0" marR="0" rtl="0" algn="l">
              <a:lnSpc>
                <a:spcPct val="114000"/>
              </a:lnSpc>
              <a:spcBef>
                <a:spcPts val="0"/>
              </a:spcBef>
              <a:spcAft>
                <a:spcPts val="0"/>
              </a:spcAft>
              <a:buNone/>
            </a:pPr>
            <a:r>
              <a:rPr lang="en-US" sz="6000">
                <a:solidFill>
                  <a:schemeClr val="lt1"/>
                </a:solidFill>
                <a:latin typeface="Montserrat SemiBold"/>
                <a:ea typeface="Montserrat SemiBold"/>
                <a:cs typeface="Montserrat SemiBold"/>
                <a:sym typeface="Montserrat SemiBold"/>
              </a:rPr>
              <a:t>Спасибо </a:t>
            </a:r>
            <a:endParaRPr/>
          </a:p>
          <a:p>
            <a:pPr indent="0" lvl="0" marL="0" marR="0" rtl="0" algn="l">
              <a:lnSpc>
                <a:spcPct val="114000"/>
              </a:lnSpc>
              <a:spcBef>
                <a:spcPts val="0"/>
              </a:spcBef>
              <a:spcAft>
                <a:spcPts val="0"/>
              </a:spcAft>
              <a:buNone/>
            </a:pPr>
            <a:r>
              <a:rPr lang="en-US" sz="6000">
                <a:solidFill>
                  <a:schemeClr val="lt1"/>
                </a:solidFill>
                <a:latin typeface="Montserrat SemiBold"/>
                <a:ea typeface="Montserrat SemiBold"/>
                <a:cs typeface="Montserrat SemiBold"/>
                <a:sym typeface="Montserrat SemiBold"/>
              </a:rPr>
              <a:t>за внимание</a:t>
            </a:r>
            <a:endParaRPr/>
          </a:p>
        </p:txBody>
      </p:sp>
      <p:sp>
        <p:nvSpPr>
          <p:cNvPr id="160" name="Google Shape;160;p12"/>
          <p:cNvSpPr txBox="1"/>
          <p:nvPr/>
        </p:nvSpPr>
        <p:spPr>
          <a:xfrm>
            <a:off x="831850" y="9898404"/>
            <a:ext cx="7996464" cy="364799"/>
          </a:xfrm>
          <a:prstGeom prst="rect">
            <a:avLst/>
          </a:prstGeom>
          <a:noFill/>
          <a:ln>
            <a:noFill/>
          </a:ln>
        </p:spPr>
        <p:txBody>
          <a:bodyPr anchorCtr="0" anchor="t" bIns="0" lIns="0" spcFirstLastPara="1" rIns="0" wrap="square" tIns="19875">
            <a:spAutoFit/>
          </a:bodyPr>
          <a:lstStyle/>
          <a:p>
            <a:pPr indent="0" lvl="0" marL="20942" marR="8377" rtl="0" algn="l">
              <a:lnSpc>
                <a:spcPct val="120000"/>
              </a:lnSpc>
              <a:spcBef>
                <a:spcPts val="0"/>
              </a:spcBef>
              <a:spcAft>
                <a:spcPts val="0"/>
              </a:spcAft>
              <a:buNone/>
            </a:pPr>
            <a:r>
              <a:rPr lang="en-US" sz="2000">
                <a:solidFill>
                  <a:srgbClr val="FFFFFF"/>
                </a:solidFill>
                <a:latin typeface="IBM Plex Sans"/>
                <a:ea typeface="IBM Plex Sans"/>
                <a:cs typeface="IBM Plex Sans"/>
                <a:sym typeface="IBM Plex Sans"/>
              </a:rPr>
              <a:t>loremipsum@innopolis.ru</a:t>
            </a:r>
            <a:endParaRPr sz="2000">
              <a:solidFill>
                <a:srgbClr val="FFFFFF"/>
              </a:solidFill>
              <a:latin typeface="IBM Plex Sans"/>
              <a:ea typeface="IBM Plex Sans"/>
              <a:cs typeface="IBM Plex Sans"/>
              <a:sym typeface="IBM Plex Sans"/>
            </a:endParaRPr>
          </a:p>
        </p:txBody>
      </p:sp>
      <p:sp>
        <p:nvSpPr>
          <p:cNvPr id="161" name="Google Shape;161;p12"/>
          <p:cNvSpPr txBox="1"/>
          <p:nvPr/>
        </p:nvSpPr>
        <p:spPr>
          <a:xfrm>
            <a:off x="831850" y="9464675"/>
            <a:ext cx="7503432" cy="433729"/>
          </a:xfrm>
          <a:prstGeom prst="rect">
            <a:avLst/>
          </a:prstGeom>
          <a:noFill/>
          <a:ln>
            <a:noFill/>
          </a:ln>
        </p:spPr>
        <p:txBody>
          <a:bodyPr anchorCtr="0" anchor="t" bIns="0" lIns="0" spcFirstLastPara="1" rIns="0" wrap="square" tIns="19875">
            <a:spAutoFit/>
          </a:bodyPr>
          <a:lstStyle/>
          <a:p>
            <a:pPr indent="0" lvl="0" marL="20942" marR="8377" rtl="0" algn="l">
              <a:lnSpc>
                <a:spcPct val="120000"/>
              </a:lnSpc>
              <a:spcBef>
                <a:spcPts val="0"/>
              </a:spcBef>
              <a:spcAft>
                <a:spcPts val="0"/>
              </a:spcAft>
              <a:buNone/>
            </a:pPr>
            <a:r>
              <a:rPr lang="en-US" sz="2400">
                <a:solidFill>
                  <a:srgbClr val="FFFFFF"/>
                </a:solidFill>
                <a:latin typeface="IBM Plex Sans"/>
                <a:ea typeface="IBM Plex Sans"/>
                <a:cs typeface="IBM Plex Sans"/>
                <a:sym typeface="IBM Plex Sans"/>
              </a:rPr>
              <a:t>Фамилия Имя</a:t>
            </a:r>
            <a:endParaRPr/>
          </a:p>
        </p:txBody>
      </p:sp>
      <p:pic>
        <p:nvPicPr>
          <p:cNvPr descr="Изображение выглядит как текст&#10;&#10;Автоматически созданное описание" id="162" name="Google Shape;162;p12"/>
          <p:cNvPicPr preferRelativeResize="0"/>
          <p:nvPr/>
        </p:nvPicPr>
        <p:blipFill rotWithShape="1">
          <a:blip r:embed="rId4">
            <a:alphaModFix/>
          </a:blip>
          <a:srcRect b="0" l="0" r="0" t="0"/>
          <a:stretch/>
        </p:blipFill>
        <p:spPr>
          <a:xfrm>
            <a:off x="831850" y="1103321"/>
            <a:ext cx="3886200" cy="51626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pic>
        <p:nvPicPr>
          <p:cNvPr id="55" name="Google Shape;55;p2"/>
          <p:cNvPicPr preferRelativeResize="0"/>
          <p:nvPr/>
        </p:nvPicPr>
        <p:blipFill rotWithShape="1">
          <a:blip r:embed="rId3">
            <a:alphaModFix/>
          </a:blip>
          <a:srcRect b="0" l="0" r="0" t="0"/>
          <a:stretch/>
        </p:blipFill>
        <p:spPr>
          <a:xfrm>
            <a:off x="1" y="0"/>
            <a:ext cx="20102770" cy="11310098"/>
          </a:xfrm>
          <a:prstGeom prst="rect">
            <a:avLst/>
          </a:prstGeom>
          <a:noFill/>
          <a:ln>
            <a:noFill/>
          </a:ln>
        </p:spPr>
      </p:pic>
      <p:sp>
        <p:nvSpPr>
          <p:cNvPr id="56" name="Google Shape;56;p2"/>
          <p:cNvSpPr txBox="1"/>
          <p:nvPr/>
        </p:nvSpPr>
        <p:spPr>
          <a:xfrm>
            <a:off x="831850" y="4587876"/>
            <a:ext cx="7391400"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6000" u="none" cap="none" strike="noStrike">
                <a:solidFill>
                  <a:srgbClr val="15B012"/>
                </a:solidFill>
                <a:latin typeface="Montserrat SemiBold"/>
                <a:ea typeface="Montserrat SemiBold"/>
                <a:cs typeface="Montserrat SemiBold"/>
                <a:sym typeface="Montserrat SemiBold"/>
              </a:rPr>
              <a:t>Разделяющий слайд</a:t>
            </a:r>
            <a:endParaRPr/>
          </a:p>
        </p:txBody>
      </p:sp>
      <p:sp>
        <p:nvSpPr>
          <p:cNvPr id="57" name="Google Shape;57;p2"/>
          <p:cNvSpPr txBox="1"/>
          <p:nvPr/>
        </p:nvSpPr>
        <p:spPr>
          <a:xfrm>
            <a:off x="984250" y="6797675"/>
            <a:ext cx="7848600" cy="847367"/>
          </a:xfrm>
          <a:prstGeom prst="rect">
            <a:avLst/>
          </a:prstGeom>
          <a:noFill/>
          <a:ln>
            <a:noFill/>
          </a:ln>
        </p:spPr>
        <p:txBody>
          <a:bodyPr anchorCtr="0" anchor="t" bIns="0" lIns="0" spcFirstLastPara="1" rIns="0" wrap="square" tIns="19875">
            <a:spAutoFit/>
          </a:bodyPr>
          <a:lstStyle/>
          <a:p>
            <a:pPr indent="0" lvl="0" marL="20942" marR="8377" rtl="0" algn="l">
              <a:lnSpc>
                <a:spcPct val="120000"/>
              </a:lnSpc>
              <a:spcBef>
                <a:spcPts val="0"/>
              </a:spcBef>
              <a:spcAft>
                <a:spcPts val="0"/>
              </a:spcAft>
              <a:buNone/>
            </a:pPr>
            <a:r>
              <a:rPr lang="en-US" sz="4800">
                <a:solidFill>
                  <a:srgbClr val="FFFFFF"/>
                </a:solidFill>
                <a:latin typeface="IBM Plex Sans"/>
                <a:ea typeface="IBM Plex Sans"/>
                <a:cs typeface="IBM Plex Sans"/>
                <a:sym typeface="IBM Plex Sans"/>
              </a:rPr>
              <a:t>1 вариант</a:t>
            </a:r>
            <a:endParaRPr sz="4800">
              <a:solidFill>
                <a:srgbClr val="FFFFFF"/>
              </a:solidFill>
              <a:latin typeface="IBM Plex Sans"/>
              <a:ea typeface="IBM Plex Sans"/>
              <a:cs typeface="IBM Plex Sans"/>
              <a:sym typeface="IBM Plex Sans"/>
            </a:endParaRPr>
          </a:p>
        </p:txBody>
      </p:sp>
      <p:pic>
        <p:nvPicPr>
          <p:cNvPr id="58" name="Google Shape;58;p2"/>
          <p:cNvPicPr preferRelativeResize="0"/>
          <p:nvPr/>
        </p:nvPicPr>
        <p:blipFill rotWithShape="1">
          <a:blip r:embed="rId4">
            <a:alphaModFix/>
          </a:blip>
          <a:srcRect b="0" l="0" r="0" t="0"/>
          <a:stretch/>
        </p:blipFill>
        <p:spPr>
          <a:xfrm>
            <a:off x="831850" y="1103321"/>
            <a:ext cx="2196190" cy="51626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3"/>
          <p:cNvPicPr preferRelativeResize="0"/>
          <p:nvPr/>
        </p:nvPicPr>
        <p:blipFill rotWithShape="1">
          <a:blip r:embed="rId3">
            <a:alphaModFix/>
          </a:blip>
          <a:srcRect b="0" l="0" r="0" t="0"/>
          <a:stretch/>
        </p:blipFill>
        <p:spPr>
          <a:xfrm>
            <a:off x="8594" y="0"/>
            <a:ext cx="20086911" cy="11309350"/>
          </a:xfrm>
          <a:prstGeom prst="rect">
            <a:avLst/>
          </a:prstGeom>
          <a:noFill/>
          <a:ln>
            <a:noFill/>
          </a:ln>
        </p:spPr>
      </p:pic>
      <p:sp>
        <p:nvSpPr>
          <p:cNvPr id="64" name="Google Shape;64;p3"/>
          <p:cNvSpPr txBox="1"/>
          <p:nvPr/>
        </p:nvSpPr>
        <p:spPr>
          <a:xfrm>
            <a:off x="831850" y="4587876"/>
            <a:ext cx="7391400"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dk1"/>
                </a:solidFill>
                <a:latin typeface="Montserrat SemiBold"/>
                <a:ea typeface="Montserrat SemiBold"/>
                <a:cs typeface="Montserrat SemiBold"/>
                <a:sym typeface="Montserrat SemiBold"/>
              </a:rPr>
              <a:t>Разделяющий слайд</a:t>
            </a:r>
            <a:endParaRPr/>
          </a:p>
        </p:txBody>
      </p:sp>
      <p:sp>
        <p:nvSpPr>
          <p:cNvPr id="65" name="Google Shape;65;p3"/>
          <p:cNvSpPr txBox="1"/>
          <p:nvPr/>
        </p:nvSpPr>
        <p:spPr>
          <a:xfrm>
            <a:off x="984250" y="6797675"/>
            <a:ext cx="7848600" cy="847367"/>
          </a:xfrm>
          <a:prstGeom prst="rect">
            <a:avLst/>
          </a:prstGeom>
          <a:noFill/>
          <a:ln>
            <a:noFill/>
          </a:ln>
        </p:spPr>
        <p:txBody>
          <a:bodyPr anchorCtr="0" anchor="t" bIns="0" lIns="0" spcFirstLastPara="1" rIns="0" wrap="square" tIns="19875">
            <a:spAutoFit/>
          </a:bodyPr>
          <a:lstStyle/>
          <a:p>
            <a:pPr indent="0" lvl="0" marL="20942" marR="8377" rtl="0" algn="l">
              <a:lnSpc>
                <a:spcPct val="120000"/>
              </a:lnSpc>
              <a:spcBef>
                <a:spcPts val="0"/>
              </a:spcBef>
              <a:spcAft>
                <a:spcPts val="0"/>
              </a:spcAft>
              <a:buNone/>
            </a:pPr>
            <a:r>
              <a:rPr lang="en-US" sz="4800">
                <a:solidFill>
                  <a:schemeClr val="lt1"/>
                </a:solidFill>
                <a:latin typeface="IBM Plex Sans"/>
                <a:ea typeface="IBM Plex Sans"/>
                <a:cs typeface="IBM Plex Sans"/>
                <a:sym typeface="IBM Plex Sans"/>
              </a:rPr>
              <a:t>2 вариант</a:t>
            </a:r>
            <a:endParaRPr sz="4800">
              <a:solidFill>
                <a:schemeClr val="lt1"/>
              </a:solidFill>
              <a:latin typeface="IBM Plex Sans"/>
              <a:ea typeface="IBM Plex Sans"/>
              <a:cs typeface="IBM Plex Sans"/>
              <a:sym typeface="IBM Plex Sans"/>
            </a:endParaRPr>
          </a:p>
        </p:txBody>
      </p:sp>
      <p:pic>
        <p:nvPicPr>
          <p:cNvPr id="66" name="Google Shape;66;p3"/>
          <p:cNvPicPr preferRelativeResize="0"/>
          <p:nvPr/>
        </p:nvPicPr>
        <p:blipFill rotWithShape="1">
          <a:blip r:embed="rId4">
            <a:alphaModFix/>
          </a:blip>
          <a:srcRect b="0" l="0" r="0" t="0"/>
          <a:stretch/>
        </p:blipFill>
        <p:spPr>
          <a:xfrm>
            <a:off x="831850" y="1103321"/>
            <a:ext cx="2196190" cy="51626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4"/>
          <p:cNvPicPr preferRelativeResize="0"/>
          <p:nvPr/>
        </p:nvPicPr>
        <p:blipFill rotWithShape="1">
          <a:blip r:embed="rId3">
            <a:alphaModFix/>
          </a:blip>
          <a:srcRect b="0" l="0" r="0" t="0"/>
          <a:stretch/>
        </p:blipFill>
        <p:spPr>
          <a:xfrm>
            <a:off x="8594" y="0"/>
            <a:ext cx="20086911" cy="11309350"/>
          </a:xfrm>
          <a:prstGeom prst="rect">
            <a:avLst/>
          </a:prstGeom>
          <a:noFill/>
          <a:ln>
            <a:noFill/>
          </a:ln>
        </p:spPr>
      </p:pic>
      <p:sp>
        <p:nvSpPr>
          <p:cNvPr id="72" name="Google Shape;72;p4"/>
          <p:cNvSpPr txBox="1"/>
          <p:nvPr/>
        </p:nvSpPr>
        <p:spPr>
          <a:xfrm>
            <a:off x="831850" y="1082675"/>
            <a:ext cx="14624079" cy="758753"/>
          </a:xfrm>
          <a:prstGeom prst="rect">
            <a:avLst/>
          </a:prstGeom>
          <a:noFill/>
          <a:ln>
            <a:noFill/>
          </a:ln>
        </p:spPr>
        <p:txBody>
          <a:bodyPr anchorCtr="0" anchor="t" bIns="0" lIns="0" spcFirstLastPara="1" rIns="0" wrap="square" tIns="19875">
            <a:spAutoFit/>
          </a:bodyPr>
          <a:lstStyle/>
          <a:p>
            <a:pPr indent="0" lvl="0" marL="0" marR="8377" rtl="0" algn="l">
              <a:spcBef>
                <a:spcPts val="0"/>
              </a:spcBef>
              <a:spcAft>
                <a:spcPts val="0"/>
              </a:spcAft>
              <a:buNone/>
            </a:pPr>
            <a:r>
              <a:rPr b="1" lang="en-US" sz="4800">
                <a:solidFill>
                  <a:srgbClr val="15B012"/>
                </a:solidFill>
                <a:latin typeface="Montserrat SemiBold"/>
                <a:ea typeface="Montserrat SemiBold"/>
                <a:cs typeface="Montserrat SemiBold"/>
                <a:sym typeface="Montserrat SemiBold"/>
              </a:rPr>
              <a:t>Варианты рамок</a:t>
            </a:r>
            <a:endParaRPr/>
          </a:p>
        </p:txBody>
      </p:sp>
      <p:sp>
        <p:nvSpPr>
          <p:cNvPr id="73" name="Google Shape;73;p4"/>
          <p:cNvSpPr/>
          <p:nvPr/>
        </p:nvSpPr>
        <p:spPr>
          <a:xfrm>
            <a:off x="831850" y="2759075"/>
            <a:ext cx="8153398" cy="3886200"/>
          </a:xfrm>
          <a:prstGeom prst="roundRect">
            <a:avLst>
              <a:gd fmla="val 16667" name="adj"/>
            </a:avLst>
          </a:prstGeom>
          <a:solidFill>
            <a:srgbClr val="91A3B0"/>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4"/>
          <p:cNvSpPr txBox="1"/>
          <p:nvPr/>
        </p:nvSpPr>
        <p:spPr>
          <a:xfrm>
            <a:off x="1651814" y="3607544"/>
            <a:ext cx="7046560" cy="450976"/>
          </a:xfrm>
          <a:prstGeom prst="rect">
            <a:avLst/>
          </a:prstGeom>
          <a:noFill/>
          <a:ln>
            <a:noFill/>
          </a:ln>
        </p:spPr>
        <p:txBody>
          <a:bodyPr anchorCtr="0" anchor="t" bIns="0" lIns="0" spcFirstLastPara="1" rIns="0" wrap="square" tIns="19875">
            <a:spAutoFit/>
          </a:bodyPr>
          <a:lstStyle/>
          <a:p>
            <a:pPr indent="0" lvl="0" marL="0" marR="8377" rtl="0" algn="l">
              <a:spcBef>
                <a:spcPts val="0"/>
              </a:spcBef>
              <a:spcAft>
                <a:spcPts val="0"/>
              </a:spcAft>
              <a:buNone/>
            </a:pPr>
            <a:r>
              <a:rPr lang="en-US" sz="2800">
                <a:solidFill>
                  <a:schemeClr val="dk1"/>
                </a:solidFill>
                <a:latin typeface="Montserrat SemiBold"/>
                <a:ea typeface="Montserrat SemiBold"/>
                <a:cs typeface="Montserrat SemiBold"/>
                <a:sym typeface="Montserrat SemiBold"/>
              </a:rPr>
              <a:t>Подзаголовок</a:t>
            </a:r>
            <a:endParaRPr/>
          </a:p>
        </p:txBody>
      </p:sp>
      <p:sp>
        <p:nvSpPr>
          <p:cNvPr id="75" name="Google Shape;75;p4"/>
          <p:cNvSpPr txBox="1"/>
          <p:nvPr/>
        </p:nvSpPr>
        <p:spPr>
          <a:xfrm>
            <a:off x="1651813" y="4598144"/>
            <a:ext cx="6266638" cy="1320125"/>
          </a:xfrm>
          <a:prstGeom prst="rect">
            <a:avLst/>
          </a:prstGeom>
          <a:noFill/>
          <a:ln>
            <a:noFill/>
          </a:ln>
        </p:spPr>
        <p:txBody>
          <a:bodyPr anchorCtr="0" anchor="t" bIns="0" lIns="0" spcFirstLastPara="1" rIns="0" wrap="square" tIns="19875">
            <a:spAutoFit/>
          </a:bodyPr>
          <a:lstStyle/>
          <a:p>
            <a:pPr indent="0" lvl="0" marL="20942" marR="8377" rtl="0" algn="l">
              <a:lnSpc>
                <a:spcPct val="120000"/>
              </a:lnSpc>
              <a:spcBef>
                <a:spcPts val="0"/>
              </a:spcBef>
              <a:spcAft>
                <a:spcPts val="0"/>
              </a:spcAft>
              <a:buNone/>
            </a:pPr>
            <a:r>
              <a:rPr lang="en-US" sz="2400">
                <a:solidFill>
                  <a:srgbClr val="FFFFFF"/>
                </a:solidFill>
                <a:latin typeface="IBM Plex Sans"/>
                <a:ea typeface="IBM Plex Sans"/>
                <a:cs typeface="IBM Plex Sans"/>
                <a:sym typeface="IBM Plex Sans"/>
              </a:rPr>
              <a:t>Lorem ipsum dolor sit amet, consectetuer adipiscing elit, sed diam nonummy nibh euismod tincidunt ut laoreet dolore magna.</a:t>
            </a:r>
            <a:endParaRPr/>
          </a:p>
        </p:txBody>
      </p:sp>
      <p:sp>
        <p:nvSpPr>
          <p:cNvPr id="76" name="Google Shape;76;p4"/>
          <p:cNvSpPr/>
          <p:nvPr/>
        </p:nvSpPr>
        <p:spPr>
          <a:xfrm>
            <a:off x="9366250" y="2759075"/>
            <a:ext cx="8153398" cy="3886200"/>
          </a:xfrm>
          <a:prstGeom prst="roundRect">
            <a:avLst>
              <a:gd fmla="val 16667" name="adj"/>
            </a:avLst>
          </a:prstGeom>
          <a:solidFill>
            <a:srgbClr val="333333"/>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4"/>
          <p:cNvSpPr txBox="1"/>
          <p:nvPr/>
        </p:nvSpPr>
        <p:spPr>
          <a:xfrm>
            <a:off x="12661425" y="3607550"/>
            <a:ext cx="4571400" cy="451200"/>
          </a:xfrm>
          <a:prstGeom prst="rect">
            <a:avLst/>
          </a:prstGeom>
          <a:noFill/>
          <a:ln>
            <a:noFill/>
          </a:ln>
        </p:spPr>
        <p:txBody>
          <a:bodyPr anchorCtr="0" anchor="t" bIns="0" lIns="0" spcFirstLastPara="1" rIns="0" wrap="square" tIns="19875">
            <a:spAutoFit/>
          </a:bodyPr>
          <a:lstStyle/>
          <a:p>
            <a:pPr indent="0" lvl="0" marL="0" marR="8377" rtl="0" algn="l">
              <a:spcBef>
                <a:spcPts val="0"/>
              </a:spcBef>
              <a:spcAft>
                <a:spcPts val="0"/>
              </a:spcAft>
              <a:buNone/>
            </a:pPr>
            <a:r>
              <a:rPr lang="en-US" sz="2800">
                <a:solidFill>
                  <a:srgbClr val="15B012"/>
                </a:solidFill>
                <a:latin typeface="Montserrat SemiBold"/>
                <a:ea typeface="Montserrat SemiBold"/>
                <a:cs typeface="Montserrat SemiBold"/>
                <a:sym typeface="Montserrat SemiBold"/>
              </a:rPr>
              <a:t>Подзаголовок</a:t>
            </a:r>
            <a:endParaRPr/>
          </a:p>
        </p:txBody>
      </p:sp>
      <p:sp>
        <p:nvSpPr>
          <p:cNvPr id="78" name="Google Shape;78;p4"/>
          <p:cNvSpPr txBox="1"/>
          <p:nvPr/>
        </p:nvSpPr>
        <p:spPr>
          <a:xfrm>
            <a:off x="10186213" y="4598144"/>
            <a:ext cx="6419038" cy="1320125"/>
          </a:xfrm>
          <a:prstGeom prst="rect">
            <a:avLst/>
          </a:prstGeom>
          <a:noFill/>
          <a:ln>
            <a:noFill/>
          </a:ln>
        </p:spPr>
        <p:txBody>
          <a:bodyPr anchorCtr="0" anchor="t" bIns="0" lIns="0" spcFirstLastPara="1" rIns="0" wrap="square" tIns="19875">
            <a:spAutoFit/>
          </a:bodyPr>
          <a:lstStyle/>
          <a:p>
            <a:pPr indent="0" lvl="0" marL="20942" marR="8377" rtl="0" algn="l">
              <a:lnSpc>
                <a:spcPct val="120000"/>
              </a:lnSpc>
              <a:spcBef>
                <a:spcPts val="0"/>
              </a:spcBef>
              <a:spcAft>
                <a:spcPts val="0"/>
              </a:spcAft>
              <a:buNone/>
            </a:pPr>
            <a:r>
              <a:rPr lang="en-US" sz="2400">
                <a:solidFill>
                  <a:srgbClr val="FFFFFF"/>
                </a:solidFill>
                <a:latin typeface="IBM Plex Sans"/>
                <a:ea typeface="IBM Plex Sans"/>
                <a:cs typeface="IBM Plex Sans"/>
                <a:sym typeface="IBM Plex Sans"/>
              </a:rPr>
              <a:t>Lorem ipsum dolor sit amet, consectetuer adipiscing elit, sed diam nonummy nibh euismod tincidunt ut laoreet dolore magna.</a:t>
            </a:r>
            <a:endParaRPr sz="2400">
              <a:solidFill>
                <a:srgbClr val="FFFFFF"/>
              </a:solidFill>
              <a:latin typeface="IBM Plex Mono"/>
              <a:ea typeface="IBM Plex Mono"/>
              <a:cs typeface="IBM Plex Mono"/>
              <a:sym typeface="IBM Plex Mono"/>
            </a:endParaRPr>
          </a:p>
        </p:txBody>
      </p:sp>
      <p:sp>
        <p:nvSpPr>
          <p:cNvPr id="79" name="Google Shape;79;p4"/>
          <p:cNvSpPr/>
          <p:nvPr/>
        </p:nvSpPr>
        <p:spPr>
          <a:xfrm>
            <a:off x="831850" y="7033032"/>
            <a:ext cx="8153398" cy="3886200"/>
          </a:xfrm>
          <a:prstGeom prst="roundRect">
            <a:avLst>
              <a:gd fmla="val 16667" name="adj"/>
            </a:avLst>
          </a:prstGeom>
          <a:solidFill>
            <a:srgbClr val="FFFFFF"/>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4"/>
          <p:cNvSpPr txBox="1"/>
          <p:nvPr/>
        </p:nvSpPr>
        <p:spPr>
          <a:xfrm>
            <a:off x="1651814" y="7881501"/>
            <a:ext cx="7046560" cy="450976"/>
          </a:xfrm>
          <a:prstGeom prst="rect">
            <a:avLst/>
          </a:prstGeom>
          <a:noFill/>
          <a:ln>
            <a:noFill/>
          </a:ln>
        </p:spPr>
        <p:txBody>
          <a:bodyPr anchorCtr="0" anchor="t" bIns="0" lIns="0" spcFirstLastPara="1" rIns="0" wrap="square" tIns="19875">
            <a:spAutoFit/>
          </a:bodyPr>
          <a:lstStyle/>
          <a:p>
            <a:pPr indent="0" lvl="0" marL="0" marR="8377" rtl="0" algn="l">
              <a:spcBef>
                <a:spcPts val="0"/>
              </a:spcBef>
              <a:spcAft>
                <a:spcPts val="0"/>
              </a:spcAft>
              <a:buNone/>
            </a:pPr>
            <a:r>
              <a:rPr lang="en-US" sz="2800">
                <a:solidFill>
                  <a:srgbClr val="15B012"/>
                </a:solidFill>
                <a:latin typeface="Montserrat SemiBold"/>
                <a:ea typeface="Montserrat SemiBold"/>
                <a:cs typeface="Montserrat SemiBold"/>
                <a:sym typeface="Montserrat SemiBold"/>
              </a:rPr>
              <a:t>Подзаголовок</a:t>
            </a:r>
            <a:endParaRPr/>
          </a:p>
        </p:txBody>
      </p:sp>
      <p:sp>
        <p:nvSpPr>
          <p:cNvPr id="81" name="Google Shape;81;p4"/>
          <p:cNvSpPr txBox="1"/>
          <p:nvPr/>
        </p:nvSpPr>
        <p:spPr>
          <a:xfrm>
            <a:off x="1651812" y="8872101"/>
            <a:ext cx="6266639" cy="1320125"/>
          </a:xfrm>
          <a:prstGeom prst="rect">
            <a:avLst/>
          </a:prstGeom>
          <a:noFill/>
          <a:ln>
            <a:noFill/>
          </a:ln>
        </p:spPr>
        <p:txBody>
          <a:bodyPr anchorCtr="0" anchor="t" bIns="0" lIns="0" spcFirstLastPara="1" rIns="0" wrap="square" tIns="19875">
            <a:spAutoFit/>
          </a:bodyPr>
          <a:lstStyle/>
          <a:p>
            <a:pPr indent="0" lvl="0" marL="20942" marR="8377" rtl="0" algn="l">
              <a:lnSpc>
                <a:spcPct val="120000"/>
              </a:lnSpc>
              <a:spcBef>
                <a:spcPts val="0"/>
              </a:spcBef>
              <a:spcAft>
                <a:spcPts val="0"/>
              </a:spcAft>
              <a:buNone/>
            </a:pPr>
            <a:r>
              <a:rPr lang="en-US" sz="2400">
                <a:solidFill>
                  <a:schemeClr val="dk1"/>
                </a:solidFill>
                <a:latin typeface="IBM Plex Sans"/>
                <a:ea typeface="IBM Plex Sans"/>
                <a:cs typeface="IBM Plex Sans"/>
                <a:sym typeface="IBM Plex Sans"/>
              </a:rPr>
              <a:t>Lorem ipsum dolor sit amet, consectetuer adipiscing elit, sed diam nonummy nibh euismod tincidunt ut laoreet dolore magna.</a:t>
            </a:r>
            <a:endParaRPr/>
          </a:p>
        </p:txBody>
      </p:sp>
      <p:sp>
        <p:nvSpPr>
          <p:cNvPr id="82" name="Google Shape;82;p4"/>
          <p:cNvSpPr/>
          <p:nvPr/>
        </p:nvSpPr>
        <p:spPr>
          <a:xfrm>
            <a:off x="9366250" y="7033032"/>
            <a:ext cx="8153398" cy="3886200"/>
          </a:xfrm>
          <a:prstGeom prst="roundRect">
            <a:avLst>
              <a:gd fmla="val 16667" name="adj"/>
            </a:avLst>
          </a:prstGeom>
          <a:noFill/>
          <a:ln cap="flat" cmpd="sng" w="9525">
            <a:solidFill>
              <a:srgbClr val="91A3B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4"/>
          <p:cNvSpPr txBox="1"/>
          <p:nvPr/>
        </p:nvSpPr>
        <p:spPr>
          <a:xfrm>
            <a:off x="10186214" y="7881501"/>
            <a:ext cx="7046560" cy="450976"/>
          </a:xfrm>
          <a:prstGeom prst="rect">
            <a:avLst/>
          </a:prstGeom>
          <a:noFill/>
          <a:ln>
            <a:noFill/>
          </a:ln>
        </p:spPr>
        <p:txBody>
          <a:bodyPr anchorCtr="0" anchor="t" bIns="0" lIns="0" spcFirstLastPara="1" rIns="0" wrap="square" tIns="19875">
            <a:spAutoFit/>
          </a:bodyPr>
          <a:lstStyle/>
          <a:p>
            <a:pPr indent="0" lvl="0" marL="0" marR="8377" rtl="0" algn="l">
              <a:spcBef>
                <a:spcPts val="0"/>
              </a:spcBef>
              <a:spcAft>
                <a:spcPts val="0"/>
              </a:spcAft>
              <a:buNone/>
            </a:pPr>
            <a:r>
              <a:rPr lang="en-US" sz="2800">
                <a:solidFill>
                  <a:srgbClr val="15B012"/>
                </a:solidFill>
                <a:latin typeface="Montserrat SemiBold"/>
                <a:ea typeface="Montserrat SemiBold"/>
                <a:cs typeface="Montserrat SemiBold"/>
                <a:sym typeface="Montserrat SemiBold"/>
              </a:rPr>
              <a:t>Подзаголовок</a:t>
            </a:r>
            <a:endParaRPr/>
          </a:p>
        </p:txBody>
      </p:sp>
      <p:sp>
        <p:nvSpPr>
          <p:cNvPr id="84" name="Google Shape;84;p4"/>
          <p:cNvSpPr txBox="1"/>
          <p:nvPr/>
        </p:nvSpPr>
        <p:spPr>
          <a:xfrm>
            <a:off x="10186212" y="8872101"/>
            <a:ext cx="6419039" cy="1320125"/>
          </a:xfrm>
          <a:prstGeom prst="rect">
            <a:avLst/>
          </a:prstGeom>
          <a:noFill/>
          <a:ln>
            <a:noFill/>
          </a:ln>
        </p:spPr>
        <p:txBody>
          <a:bodyPr anchorCtr="0" anchor="t" bIns="0" lIns="0" spcFirstLastPara="1" rIns="0" wrap="square" tIns="19875">
            <a:spAutoFit/>
          </a:bodyPr>
          <a:lstStyle/>
          <a:p>
            <a:pPr indent="0" lvl="0" marL="20942" marR="8377" rtl="0" algn="l">
              <a:lnSpc>
                <a:spcPct val="120000"/>
              </a:lnSpc>
              <a:spcBef>
                <a:spcPts val="0"/>
              </a:spcBef>
              <a:spcAft>
                <a:spcPts val="0"/>
              </a:spcAft>
              <a:buNone/>
            </a:pPr>
            <a:r>
              <a:rPr lang="en-US" sz="2400">
                <a:solidFill>
                  <a:schemeClr val="dk1"/>
                </a:solidFill>
                <a:latin typeface="IBM Plex Sans"/>
                <a:ea typeface="IBM Plex Sans"/>
                <a:cs typeface="IBM Plex Sans"/>
                <a:sym typeface="IBM Plex Sans"/>
              </a:rPr>
              <a:t>Lorem ipsum dolor sit amet, consectetuer adipiscing elit, sed diam nonummy nibh euismod tincidunt ut laoreet dolore magna.</a:t>
            </a:r>
            <a:endParaRPr/>
          </a:p>
        </p:txBody>
      </p:sp>
      <p:pic>
        <p:nvPicPr>
          <p:cNvPr id="85" name="Google Shape;85;p4"/>
          <p:cNvPicPr preferRelativeResize="0"/>
          <p:nvPr/>
        </p:nvPicPr>
        <p:blipFill rotWithShape="1">
          <a:blip r:embed="rId4">
            <a:alphaModFix/>
          </a:blip>
          <a:srcRect b="0" l="0" r="0" t="0"/>
          <a:stretch/>
        </p:blipFill>
        <p:spPr>
          <a:xfrm>
            <a:off x="16502105" y="1158875"/>
            <a:ext cx="2555818" cy="60080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5"/>
          <p:cNvPicPr preferRelativeResize="0"/>
          <p:nvPr/>
        </p:nvPicPr>
        <p:blipFill rotWithShape="1">
          <a:blip r:embed="rId3">
            <a:alphaModFix/>
          </a:blip>
          <a:srcRect b="0" l="0" r="0" t="0"/>
          <a:stretch/>
        </p:blipFill>
        <p:spPr>
          <a:xfrm>
            <a:off x="0" y="2359"/>
            <a:ext cx="20104100" cy="11304631"/>
          </a:xfrm>
          <a:prstGeom prst="rect">
            <a:avLst/>
          </a:prstGeom>
          <a:noFill/>
          <a:ln>
            <a:noFill/>
          </a:ln>
        </p:spPr>
      </p:pic>
      <p:sp>
        <p:nvSpPr>
          <p:cNvPr id="91" name="Google Shape;91;p5"/>
          <p:cNvSpPr txBox="1"/>
          <p:nvPr/>
        </p:nvSpPr>
        <p:spPr>
          <a:xfrm>
            <a:off x="831850" y="1082675"/>
            <a:ext cx="14624079" cy="758753"/>
          </a:xfrm>
          <a:prstGeom prst="rect">
            <a:avLst/>
          </a:prstGeom>
          <a:noFill/>
          <a:ln>
            <a:noFill/>
          </a:ln>
        </p:spPr>
        <p:txBody>
          <a:bodyPr anchorCtr="0" anchor="t" bIns="0" lIns="0" spcFirstLastPara="1" rIns="0" wrap="square" tIns="19875">
            <a:spAutoFit/>
          </a:bodyPr>
          <a:lstStyle/>
          <a:p>
            <a:pPr indent="0" lvl="0" marL="0" marR="8377" rtl="0" algn="l">
              <a:spcBef>
                <a:spcPts val="0"/>
              </a:spcBef>
              <a:spcAft>
                <a:spcPts val="0"/>
              </a:spcAft>
              <a:buNone/>
            </a:pPr>
            <a:r>
              <a:rPr b="1" lang="en-US" sz="4800">
                <a:solidFill>
                  <a:srgbClr val="15B012"/>
                </a:solidFill>
                <a:latin typeface="Montserrat SemiBold"/>
                <a:ea typeface="Montserrat SemiBold"/>
                <a:cs typeface="Montserrat SemiBold"/>
                <a:sym typeface="Montserrat SemiBold"/>
              </a:rPr>
              <a:t>Пример рамки</a:t>
            </a:r>
            <a:endParaRPr/>
          </a:p>
        </p:txBody>
      </p:sp>
      <p:sp>
        <p:nvSpPr>
          <p:cNvPr id="92" name="Google Shape;92;p5"/>
          <p:cNvSpPr txBox="1"/>
          <p:nvPr/>
        </p:nvSpPr>
        <p:spPr>
          <a:xfrm>
            <a:off x="831850" y="3749675"/>
            <a:ext cx="8686800" cy="2206522"/>
          </a:xfrm>
          <a:prstGeom prst="rect">
            <a:avLst/>
          </a:prstGeom>
          <a:noFill/>
          <a:ln>
            <a:noFill/>
          </a:ln>
        </p:spPr>
        <p:txBody>
          <a:bodyPr anchorCtr="0" anchor="t" bIns="0" lIns="0" spcFirstLastPara="1" rIns="0" wrap="square" tIns="19875">
            <a:spAutoFit/>
          </a:bodyPr>
          <a:lstStyle/>
          <a:p>
            <a:pPr indent="0" lvl="0" marL="20942" marR="8377" rtl="0" algn="l">
              <a:lnSpc>
                <a:spcPct val="120000"/>
              </a:lnSpc>
              <a:spcBef>
                <a:spcPts val="0"/>
              </a:spcBef>
              <a:spcAft>
                <a:spcPts val="0"/>
              </a:spcAft>
              <a:buNone/>
            </a:pPr>
            <a:r>
              <a:rPr lang="en-US" sz="2400">
                <a:solidFill>
                  <a:schemeClr val="dk1"/>
                </a:solidFill>
                <a:latin typeface="IBM Plex Sans"/>
                <a:ea typeface="IBM Plex Sans"/>
                <a:cs typeface="IBM Plex Sans"/>
                <a:sym typeface="IBM Plex Sans"/>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a:t>
            </a:r>
            <a:endParaRPr/>
          </a:p>
        </p:txBody>
      </p:sp>
      <p:sp>
        <p:nvSpPr>
          <p:cNvPr id="93" name="Google Shape;93;p5"/>
          <p:cNvSpPr txBox="1"/>
          <p:nvPr/>
        </p:nvSpPr>
        <p:spPr>
          <a:xfrm>
            <a:off x="838563" y="2759075"/>
            <a:ext cx="7613287" cy="450976"/>
          </a:xfrm>
          <a:prstGeom prst="rect">
            <a:avLst/>
          </a:prstGeom>
          <a:noFill/>
          <a:ln>
            <a:noFill/>
          </a:ln>
        </p:spPr>
        <p:txBody>
          <a:bodyPr anchorCtr="0" anchor="t" bIns="0" lIns="0" spcFirstLastPara="1" rIns="0" wrap="square" tIns="19875">
            <a:spAutoFit/>
          </a:bodyPr>
          <a:lstStyle/>
          <a:p>
            <a:pPr indent="0" lvl="0" marL="0" marR="8377" rtl="0" algn="l">
              <a:spcBef>
                <a:spcPts val="0"/>
              </a:spcBef>
              <a:spcAft>
                <a:spcPts val="0"/>
              </a:spcAft>
              <a:buNone/>
            </a:pPr>
            <a:r>
              <a:rPr lang="en-US" sz="2800">
                <a:solidFill>
                  <a:schemeClr val="dk1"/>
                </a:solidFill>
                <a:latin typeface="Montserrat SemiBold"/>
                <a:ea typeface="Montserrat SemiBold"/>
                <a:cs typeface="Montserrat SemiBold"/>
                <a:sym typeface="Montserrat SemiBold"/>
              </a:rPr>
              <a:t>Подзаголовок</a:t>
            </a:r>
            <a:endParaRPr/>
          </a:p>
        </p:txBody>
      </p:sp>
      <p:sp>
        <p:nvSpPr>
          <p:cNvPr id="94" name="Google Shape;94;p5"/>
          <p:cNvSpPr/>
          <p:nvPr/>
        </p:nvSpPr>
        <p:spPr>
          <a:xfrm>
            <a:off x="10890250" y="2073275"/>
            <a:ext cx="8229602" cy="8763000"/>
          </a:xfrm>
          <a:prstGeom prst="roundRect">
            <a:avLst>
              <a:gd fmla="val 16667" name="adj"/>
            </a:avLst>
          </a:prstGeom>
          <a:solidFill>
            <a:srgbClr val="91A3B0"/>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 name="Google Shape;95;p5"/>
          <p:cNvSpPr txBox="1"/>
          <p:nvPr/>
        </p:nvSpPr>
        <p:spPr>
          <a:xfrm>
            <a:off x="12091577" y="2759075"/>
            <a:ext cx="7613287" cy="450976"/>
          </a:xfrm>
          <a:prstGeom prst="rect">
            <a:avLst/>
          </a:prstGeom>
          <a:noFill/>
          <a:ln>
            <a:noFill/>
          </a:ln>
        </p:spPr>
        <p:txBody>
          <a:bodyPr anchorCtr="0" anchor="t" bIns="0" lIns="0" spcFirstLastPara="1" rIns="0" wrap="square" tIns="19875">
            <a:spAutoFit/>
          </a:bodyPr>
          <a:lstStyle/>
          <a:p>
            <a:pPr indent="0" lvl="0" marL="0" marR="8377" rtl="0" algn="l">
              <a:spcBef>
                <a:spcPts val="0"/>
              </a:spcBef>
              <a:spcAft>
                <a:spcPts val="0"/>
              </a:spcAft>
              <a:buNone/>
            </a:pPr>
            <a:r>
              <a:rPr lang="en-US" sz="2800">
                <a:solidFill>
                  <a:schemeClr val="dk1"/>
                </a:solidFill>
                <a:latin typeface="Montserrat SemiBold"/>
                <a:ea typeface="Montserrat SemiBold"/>
                <a:cs typeface="Montserrat SemiBold"/>
                <a:sym typeface="Montserrat SemiBold"/>
              </a:rPr>
              <a:t>Подзаголовок</a:t>
            </a:r>
            <a:endParaRPr/>
          </a:p>
        </p:txBody>
      </p:sp>
      <p:sp>
        <p:nvSpPr>
          <p:cNvPr id="96" name="Google Shape;96;p5"/>
          <p:cNvSpPr txBox="1"/>
          <p:nvPr/>
        </p:nvSpPr>
        <p:spPr>
          <a:xfrm>
            <a:off x="11728813" y="3749675"/>
            <a:ext cx="7613287" cy="4748756"/>
          </a:xfrm>
          <a:prstGeom prst="rect">
            <a:avLst/>
          </a:prstGeom>
          <a:noFill/>
          <a:ln>
            <a:noFill/>
          </a:ln>
        </p:spPr>
        <p:txBody>
          <a:bodyPr anchorCtr="0" anchor="t" bIns="0" lIns="0" spcFirstLastPara="1" rIns="0" wrap="square" tIns="19875">
            <a:spAutoFit/>
          </a:bodyPr>
          <a:lstStyle/>
          <a:p>
            <a:pPr indent="-342900" lvl="0" marL="363842" marR="8377" rtl="0" algn="l">
              <a:lnSpc>
                <a:spcPct val="120000"/>
              </a:lnSpc>
              <a:spcBef>
                <a:spcPts val="0"/>
              </a:spcBef>
              <a:spcAft>
                <a:spcPts val="0"/>
              </a:spcAft>
              <a:buClr>
                <a:srgbClr val="FFFFFF"/>
              </a:buClr>
              <a:buSzPts val="2400"/>
              <a:buFont typeface="IBM Plex Mono"/>
              <a:buChar char="–"/>
            </a:pPr>
            <a:r>
              <a:rPr lang="en-US" sz="2400">
                <a:solidFill>
                  <a:srgbClr val="FFFFFF"/>
                </a:solidFill>
                <a:latin typeface="IBM Plex Sans"/>
                <a:ea typeface="IBM Plex Sans"/>
                <a:cs typeface="IBM Plex Sans"/>
                <a:sym typeface="IBM Plex Sans"/>
              </a:rPr>
              <a:t>Lorem ipsum dolor sit amet, consectetuer </a:t>
            </a:r>
            <a:br>
              <a:rPr lang="en-US" sz="2400">
                <a:solidFill>
                  <a:srgbClr val="FFFFFF"/>
                </a:solidFill>
                <a:latin typeface="IBM Plex Sans"/>
                <a:ea typeface="IBM Plex Sans"/>
                <a:cs typeface="IBM Plex Sans"/>
                <a:sym typeface="IBM Plex Sans"/>
              </a:rPr>
            </a:br>
            <a:r>
              <a:rPr lang="en-US" sz="2400">
                <a:solidFill>
                  <a:srgbClr val="FFFFFF"/>
                </a:solidFill>
                <a:latin typeface="IBM Plex Sans"/>
                <a:ea typeface="IBM Plex Sans"/>
                <a:cs typeface="IBM Plex Sans"/>
                <a:sym typeface="IBM Plex Sans"/>
              </a:rPr>
              <a:t>adipiscing elit, sed diam nonummy nibh </a:t>
            </a:r>
            <a:br>
              <a:rPr lang="en-US" sz="2400">
                <a:solidFill>
                  <a:srgbClr val="FFFFFF"/>
                </a:solidFill>
                <a:latin typeface="IBM Plex Sans"/>
                <a:ea typeface="IBM Plex Sans"/>
                <a:cs typeface="IBM Plex Sans"/>
                <a:sym typeface="IBM Plex Sans"/>
              </a:rPr>
            </a:br>
            <a:r>
              <a:rPr lang="en-US" sz="2400">
                <a:solidFill>
                  <a:srgbClr val="FFFFFF"/>
                </a:solidFill>
                <a:latin typeface="IBM Plex Sans"/>
                <a:ea typeface="IBM Plex Sans"/>
                <a:cs typeface="IBM Plex Sans"/>
                <a:sym typeface="IBM Plex Sans"/>
              </a:rPr>
              <a:t>euismod tincidunt ut laoreet dolore magna.</a:t>
            </a:r>
            <a:endParaRPr sz="2400">
              <a:solidFill>
                <a:srgbClr val="FFFFFF"/>
              </a:solidFill>
              <a:latin typeface="IBM Plex Mono"/>
              <a:ea typeface="IBM Plex Mono"/>
              <a:cs typeface="IBM Plex Mono"/>
              <a:sym typeface="IBM Plex Mono"/>
            </a:endParaRPr>
          </a:p>
          <a:p>
            <a:pPr indent="-342900" lvl="0" marL="363842" marR="8377" rtl="0" algn="l">
              <a:lnSpc>
                <a:spcPct val="120000"/>
              </a:lnSpc>
              <a:spcBef>
                <a:spcPts val="3000"/>
              </a:spcBef>
              <a:spcAft>
                <a:spcPts val="0"/>
              </a:spcAft>
              <a:buClr>
                <a:srgbClr val="FFFFFF"/>
              </a:buClr>
              <a:buSzPts val="2400"/>
              <a:buFont typeface="IBM Plex Mono"/>
              <a:buChar char="–"/>
            </a:pPr>
            <a:r>
              <a:rPr lang="en-US" sz="2400">
                <a:solidFill>
                  <a:srgbClr val="FFFFFF"/>
                </a:solidFill>
                <a:latin typeface="IBM Plex Sans"/>
                <a:ea typeface="IBM Plex Sans"/>
                <a:cs typeface="IBM Plex Sans"/>
                <a:sym typeface="IBM Plex Sans"/>
              </a:rPr>
              <a:t>Aliquam erat volutpat. Ut wisi enim ad minim </a:t>
            </a:r>
            <a:br>
              <a:rPr lang="en-US" sz="2400">
                <a:solidFill>
                  <a:srgbClr val="FFFFFF"/>
                </a:solidFill>
                <a:latin typeface="IBM Plex Sans"/>
                <a:ea typeface="IBM Plex Sans"/>
                <a:cs typeface="IBM Plex Sans"/>
                <a:sym typeface="IBM Plex Sans"/>
              </a:rPr>
            </a:br>
            <a:r>
              <a:rPr lang="en-US" sz="2400">
                <a:solidFill>
                  <a:srgbClr val="FFFFFF"/>
                </a:solidFill>
                <a:latin typeface="IBM Plex Sans"/>
                <a:ea typeface="IBM Plex Sans"/>
                <a:cs typeface="IBM Plex Sans"/>
                <a:sym typeface="IBM Plex Sans"/>
              </a:rPr>
              <a:t>veniam, quis nostrud exerci tation ullamcorper </a:t>
            </a:r>
            <a:br>
              <a:rPr lang="en-US" sz="2400">
                <a:solidFill>
                  <a:srgbClr val="FFFFFF"/>
                </a:solidFill>
                <a:latin typeface="IBM Plex Sans"/>
                <a:ea typeface="IBM Plex Sans"/>
                <a:cs typeface="IBM Plex Sans"/>
                <a:sym typeface="IBM Plex Sans"/>
              </a:rPr>
            </a:br>
            <a:r>
              <a:rPr lang="en-US" sz="2400">
                <a:solidFill>
                  <a:srgbClr val="FFFFFF"/>
                </a:solidFill>
                <a:latin typeface="IBM Plex Sans"/>
                <a:ea typeface="IBM Plex Sans"/>
                <a:cs typeface="IBM Plex Sans"/>
                <a:sym typeface="IBM Plex Sans"/>
              </a:rPr>
              <a:t>suscipit lobortis nisl ut aliquip ex. </a:t>
            </a:r>
            <a:endParaRPr sz="2400">
              <a:solidFill>
                <a:srgbClr val="FFFFFF"/>
              </a:solidFill>
              <a:latin typeface="IBM Plex Mono"/>
              <a:ea typeface="IBM Plex Mono"/>
              <a:cs typeface="IBM Plex Mono"/>
              <a:sym typeface="IBM Plex Mono"/>
            </a:endParaRPr>
          </a:p>
          <a:p>
            <a:pPr indent="-342900" lvl="0" marL="363842" marR="8377" rtl="0" algn="l">
              <a:lnSpc>
                <a:spcPct val="120000"/>
              </a:lnSpc>
              <a:spcBef>
                <a:spcPts val="3000"/>
              </a:spcBef>
              <a:spcAft>
                <a:spcPts val="0"/>
              </a:spcAft>
              <a:buClr>
                <a:srgbClr val="FFFFFF"/>
              </a:buClr>
              <a:buSzPts val="2400"/>
              <a:buFont typeface="IBM Plex Mono"/>
              <a:buChar char="–"/>
            </a:pPr>
            <a:r>
              <a:rPr lang="en-US" sz="2400">
                <a:solidFill>
                  <a:srgbClr val="FFFFFF"/>
                </a:solidFill>
                <a:latin typeface="IBM Plex Sans"/>
                <a:ea typeface="IBM Plex Sans"/>
                <a:cs typeface="IBM Plex Sans"/>
                <a:sym typeface="IBM Plex Sans"/>
              </a:rPr>
              <a:t>Ea commodo consequat. Duis autem vel </a:t>
            </a:r>
            <a:br>
              <a:rPr lang="en-US" sz="2400">
                <a:solidFill>
                  <a:srgbClr val="FFFFFF"/>
                </a:solidFill>
                <a:latin typeface="IBM Plex Sans"/>
                <a:ea typeface="IBM Plex Sans"/>
                <a:cs typeface="IBM Plex Sans"/>
                <a:sym typeface="IBM Plex Sans"/>
              </a:rPr>
            </a:br>
            <a:r>
              <a:rPr lang="en-US" sz="2400">
                <a:solidFill>
                  <a:srgbClr val="FFFFFF"/>
                </a:solidFill>
                <a:latin typeface="IBM Plex Sans"/>
                <a:ea typeface="IBM Plex Sans"/>
                <a:cs typeface="IBM Plex Sans"/>
                <a:sym typeface="IBM Plex Sans"/>
              </a:rPr>
              <a:t>eum iriure dolor in hendrerit in vulputate velit </a:t>
            </a:r>
            <a:br>
              <a:rPr lang="en-US" sz="2400">
                <a:solidFill>
                  <a:srgbClr val="FFFFFF"/>
                </a:solidFill>
                <a:latin typeface="IBM Plex Sans"/>
                <a:ea typeface="IBM Plex Sans"/>
                <a:cs typeface="IBM Plex Sans"/>
                <a:sym typeface="IBM Plex Sans"/>
              </a:rPr>
            </a:br>
            <a:r>
              <a:rPr lang="en-US" sz="2400">
                <a:solidFill>
                  <a:srgbClr val="FFFFFF"/>
                </a:solidFill>
                <a:latin typeface="IBM Plex Sans"/>
                <a:ea typeface="IBM Plex Sans"/>
                <a:cs typeface="IBM Plex Sans"/>
                <a:sym typeface="IBM Plex Sans"/>
              </a:rPr>
              <a:t>esse molestie consequat, vel illum. </a:t>
            </a:r>
            <a:endParaRPr sz="2400">
              <a:solidFill>
                <a:srgbClr val="FFFFFF"/>
              </a:solidFill>
              <a:latin typeface="IBM Plex Mono"/>
              <a:ea typeface="IBM Plex Mono"/>
              <a:cs typeface="IBM Plex Mono"/>
              <a:sym typeface="IBM Plex Mono"/>
            </a:endParaRPr>
          </a:p>
        </p:txBody>
      </p:sp>
      <p:sp>
        <p:nvSpPr>
          <p:cNvPr id="97" name="Google Shape;97;p5"/>
          <p:cNvSpPr txBox="1"/>
          <p:nvPr/>
        </p:nvSpPr>
        <p:spPr>
          <a:xfrm>
            <a:off x="831850" y="7771719"/>
            <a:ext cx="8686800" cy="2206522"/>
          </a:xfrm>
          <a:prstGeom prst="rect">
            <a:avLst/>
          </a:prstGeom>
          <a:noFill/>
          <a:ln>
            <a:noFill/>
          </a:ln>
        </p:spPr>
        <p:txBody>
          <a:bodyPr anchorCtr="0" anchor="t" bIns="0" lIns="0" spcFirstLastPara="1" rIns="0" wrap="square" tIns="19875">
            <a:spAutoFit/>
          </a:bodyPr>
          <a:lstStyle/>
          <a:p>
            <a:pPr indent="0" lvl="0" marL="20942" marR="8377" rtl="0" algn="l">
              <a:lnSpc>
                <a:spcPct val="120000"/>
              </a:lnSpc>
              <a:spcBef>
                <a:spcPts val="0"/>
              </a:spcBef>
              <a:spcAft>
                <a:spcPts val="0"/>
              </a:spcAft>
              <a:buNone/>
            </a:pPr>
            <a:r>
              <a:rPr lang="en-US" sz="2400">
                <a:solidFill>
                  <a:schemeClr val="dk1"/>
                </a:solidFill>
                <a:latin typeface="IBM Plex Sans"/>
                <a:ea typeface="IBM Plex Sans"/>
                <a:cs typeface="IBM Plex Sans"/>
                <a:sym typeface="IBM Plex Sans"/>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a:t>
            </a:r>
            <a:endParaRPr/>
          </a:p>
        </p:txBody>
      </p:sp>
      <p:sp>
        <p:nvSpPr>
          <p:cNvPr id="98" name="Google Shape;98;p5"/>
          <p:cNvSpPr txBox="1"/>
          <p:nvPr/>
        </p:nvSpPr>
        <p:spPr>
          <a:xfrm>
            <a:off x="838563" y="6781119"/>
            <a:ext cx="7613287" cy="450976"/>
          </a:xfrm>
          <a:prstGeom prst="rect">
            <a:avLst/>
          </a:prstGeom>
          <a:noFill/>
          <a:ln>
            <a:noFill/>
          </a:ln>
        </p:spPr>
        <p:txBody>
          <a:bodyPr anchorCtr="0" anchor="t" bIns="0" lIns="0" spcFirstLastPara="1" rIns="0" wrap="square" tIns="19875">
            <a:spAutoFit/>
          </a:bodyPr>
          <a:lstStyle/>
          <a:p>
            <a:pPr indent="0" lvl="0" marL="0" marR="8377" rtl="0" algn="l">
              <a:spcBef>
                <a:spcPts val="0"/>
              </a:spcBef>
              <a:spcAft>
                <a:spcPts val="0"/>
              </a:spcAft>
              <a:buNone/>
            </a:pPr>
            <a:r>
              <a:rPr lang="en-US" sz="2800">
                <a:solidFill>
                  <a:schemeClr val="dk1"/>
                </a:solidFill>
                <a:latin typeface="Montserrat SemiBold"/>
                <a:ea typeface="Montserrat SemiBold"/>
                <a:cs typeface="Montserrat SemiBold"/>
                <a:sym typeface="Montserrat SemiBold"/>
              </a:rPr>
              <a:t>Подзаголовок</a:t>
            </a:r>
            <a:endParaRPr/>
          </a:p>
        </p:txBody>
      </p:sp>
      <p:pic>
        <p:nvPicPr>
          <p:cNvPr id="99" name="Google Shape;99;p5"/>
          <p:cNvPicPr preferRelativeResize="0"/>
          <p:nvPr/>
        </p:nvPicPr>
        <p:blipFill rotWithShape="1">
          <a:blip r:embed="rId4">
            <a:alphaModFix/>
          </a:blip>
          <a:srcRect b="0" l="0" r="0" t="0"/>
          <a:stretch/>
        </p:blipFill>
        <p:spPr>
          <a:xfrm>
            <a:off x="16502105" y="1158875"/>
            <a:ext cx="2555818" cy="60080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6"/>
          <p:cNvPicPr preferRelativeResize="0"/>
          <p:nvPr/>
        </p:nvPicPr>
        <p:blipFill rotWithShape="1">
          <a:blip r:embed="rId3">
            <a:alphaModFix/>
          </a:blip>
          <a:srcRect b="0" l="0" r="0" t="0"/>
          <a:stretch/>
        </p:blipFill>
        <p:spPr>
          <a:xfrm>
            <a:off x="0" y="2359"/>
            <a:ext cx="20104100" cy="11304631"/>
          </a:xfrm>
          <a:prstGeom prst="rect">
            <a:avLst/>
          </a:prstGeom>
          <a:noFill/>
          <a:ln>
            <a:noFill/>
          </a:ln>
        </p:spPr>
      </p:pic>
      <p:sp>
        <p:nvSpPr>
          <p:cNvPr id="105" name="Google Shape;105;p6"/>
          <p:cNvSpPr txBox="1"/>
          <p:nvPr/>
        </p:nvSpPr>
        <p:spPr>
          <a:xfrm>
            <a:off x="831850" y="1082675"/>
            <a:ext cx="14624079" cy="758753"/>
          </a:xfrm>
          <a:prstGeom prst="rect">
            <a:avLst/>
          </a:prstGeom>
          <a:noFill/>
          <a:ln>
            <a:noFill/>
          </a:ln>
        </p:spPr>
        <p:txBody>
          <a:bodyPr anchorCtr="0" anchor="t" bIns="0" lIns="0" spcFirstLastPara="1" rIns="0" wrap="square" tIns="19875">
            <a:spAutoFit/>
          </a:bodyPr>
          <a:lstStyle/>
          <a:p>
            <a:pPr indent="0" lvl="0" marL="0" marR="8377" rtl="0" algn="l">
              <a:spcBef>
                <a:spcPts val="0"/>
              </a:spcBef>
              <a:spcAft>
                <a:spcPts val="0"/>
              </a:spcAft>
              <a:buNone/>
            </a:pPr>
            <a:r>
              <a:rPr b="1" lang="en-US" sz="4800">
                <a:solidFill>
                  <a:srgbClr val="15B012"/>
                </a:solidFill>
                <a:latin typeface="Montserrat SemiBold"/>
                <a:ea typeface="Montserrat SemiBold"/>
                <a:cs typeface="Montserrat SemiBold"/>
                <a:sym typeface="Montserrat SemiBold"/>
              </a:rPr>
              <a:t>Фон слайда</a:t>
            </a:r>
            <a:endParaRPr/>
          </a:p>
        </p:txBody>
      </p:sp>
      <p:sp>
        <p:nvSpPr>
          <p:cNvPr id="106" name="Google Shape;106;p6"/>
          <p:cNvSpPr txBox="1"/>
          <p:nvPr/>
        </p:nvSpPr>
        <p:spPr>
          <a:xfrm>
            <a:off x="831850" y="3749675"/>
            <a:ext cx="8686800" cy="433729"/>
          </a:xfrm>
          <a:prstGeom prst="rect">
            <a:avLst/>
          </a:prstGeom>
          <a:noFill/>
          <a:ln>
            <a:noFill/>
          </a:ln>
        </p:spPr>
        <p:txBody>
          <a:bodyPr anchorCtr="0" anchor="t" bIns="0" lIns="0" spcFirstLastPara="1" rIns="0" wrap="square" tIns="19875">
            <a:spAutoFit/>
          </a:bodyPr>
          <a:lstStyle/>
          <a:p>
            <a:pPr indent="0" lvl="0" marL="20942" marR="8377" rtl="0" algn="l">
              <a:lnSpc>
                <a:spcPct val="120000"/>
              </a:lnSpc>
              <a:spcBef>
                <a:spcPts val="0"/>
              </a:spcBef>
              <a:spcAft>
                <a:spcPts val="0"/>
              </a:spcAft>
              <a:buNone/>
            </a:pPr>
            <a:r>
              <a:rPr lang="en-US" sz="2400">
                <a:solidFill>
                  <a:schemeClr val="dk1"/>
                </a:solidFill>
                <a:latin typeface="IBM Plex Sans"/>
                <a:ea typeface="IBM Plex Sans"/>
                <a:cs typeface="IBM Plex Sans"/>
                <a:sym typeface="IBM Plex Sans"/>
              </a:rPr>
              <a:t>Основной</a:t>
            </a:r>
            <a:endParaRPr sz="2400">
              <a:solidFill>
                <a:schemeClr val="dk1"/>
              </a:solidFill>
              <a:latin typeface="IBM Plex Sans"/>
              <a:ea typeface="IBM Plex Sans"/>
              <a:cs typeface="IBM Plex Sans"/>
              <a:sym typeface="IBM Plex Sans"/>
            </a:endParaRPr>
          </a:p>
        </p:txBody>
      </p:sp>
      <p:sp>
        <p:nvSpPr>
          <p:cNvPr id="107" name="Google Shape;107;p6"/>
          <p:cNvSpPr txBox="1"/>
          <p:nvPr/>
        </p:nvSpPr>
        <p:spPr>
          <a:xfrm>
            <a:off x="838563" y="2759075"/>
            <a:ext cx="7613287" cy="450976"/>
          </a:xfrm>
          <a:prstGeom prst="rect">
            <a:avLst/>
          </a:prstGeom>
          <a:noFill/>
          <a:ln>
            <a:noFill/>
          </a:ln>
        </p:spPr>
        <p:txBody>
          <a:bodyPr anchorCtr="0" anchor="t" bIns="0" lIns="0" spcFirstLastPara="1" rIns="0" wrap="square" tIns="19875">
            <a:spAutoFit/>
          </a:bodyPr>
          <a:lstStyle/>
          <a:p>
            <a:pPr indent="0" lvl="0" marL="0" marR="8377" rtl="0" algn="l">
              <a:spcBef>
                <a:spcPts val="0"/>
              </a:spcBef>
              <a:spcAft>
                <a:spcPts val="0"/>
              </a:spcAft>
              <a:buNone/>
            </a:pPr>
            <a:r>
              <a:rPr lang="en-US" sz="2800">
                <a:solidFill>
                  <a:schemeClr val="dk1"/>
                </a:solidFill>
                <a:latin typeface="Montserrat SemiBold"/>
                <a:ea typeface="Montserrat SemiBold"/>
                <a:cs typeface="Montserrat SemiBold"/>
                <a:sym typeface="Montserrat SemiBold"/>
              </a:rPr>
              <a:t>1 Вариант</a:t>
            </a:r>
            <a:endParaRPr/>
          </a:p>
        </p:txBody>
      </p:sp>
      <p:pic>
        <p:nvPicPr>
          <p:cNvPr id="108" name="Google Shape;108;p6"/>
          <p:cNvPicPr preferRelativeResize="0"/>
          <p:nvPr/>
        </p:nvPicPr>
        <p:blipFill rotWithShape="1">
          <a:blip r:embed="rId4">
            <a:alphaModFix/>
          </a:blip>
          <a:srcRect b="0" l="0" r="0" t="0"/>
          <a:stretch/>
        </p:blipFill>
        <p:spPr>
          <a:xfrm>
            <a:off x="16502105" y="1158875"/>
            <a:ext cx="2555818" cy="60080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7"/>
          <p:cNvPicPr preferRelativeResize="0"/>
          <p:nvPr/>
        </p:nvPicPr>
        <p:blipFill rotWithShape="1">
          <a:blip r:embed="rId3">
            <a:alphaModFix/>
          </a:blip>
          <a:srcRect b="0" l="0" r="0" t="0"/>
          <a:stretch/>
        </p:blipFill>
        <p:spPr>
          <a:xfrm>
            <a:off x="8594" y="0"/>
            <a:ext cx="20086911" cy="11309350"/>
          </a:xfrm>
          <a:prstGeom prst="rect">
            <a:avLst/>
          </a:prstGeom>
          <a:noFill/>
          <a:ln>
            <a:noFill/>
          </a:ln>
        </p:spPr>
      </p:pic>
      <p:sp>
        <p:nvSpPr>
          <p:cNvPr id="114" name="Google Shape;114;p7"/>
          <p:cNvSpPr txBox="1"/>
          <p:nvPr/>
        </p:nvSpPr>
        <p:spPr>
          <a:xfrm>
            <a:off x="831850" y="1082675"/>
            <a:ext cx="14624079" cy="758753"/>
          </a:xfrm>
          <a:prstGeom prst="rect">
            <a:avLst/>
          </a:prstGeom>
          <a:noFill/>
          <a:ln>
            <a:noFill/>
          </a:ln>
        </p:spPr>
        <p:txBody>
          <a:bodyPr anchorCtr="0" anchor="t" bIns="0" lIns="0" spcFirstLastPara="1" rIns="0" wrap="square" tIns="19875">
            <a:spAutoFit/>
          </a:bodyPr>
          <a:lstStyle/>
          <a:p>
            <a:pPr indent="0" lvl="0" marL="0" marR="8377" rtl="0" algn="l">
              <a:spcBef>
                <a:spcPts val="0"/>
              </a:spcBef>
              <a:spcAft>
                <a:spcPts val="0"/>
              </a:spcAft>
              <a:buNone/>
            </a:pPr>
            <a:r>
              <a:rPr b="1" lang="en-US" sz="4800">
                <a:solidFill>
                  <a:srgbClr val="15B012"/>
                </a:solidFill>
                <a:latin typeface="Montserrat SemiBold"/>
                <a:ea typeface="Montserrat SemiBold"/>
                <a:cs typeface="Montserrat SemiBold"/>
                <a:sym typeface="Montserrat SemiBold"/>
              </a:rPr>
              <a:t>Фон слайда</a:t>
            </a:r>
            <a:endParaRPr/>
          </a:p>
        </p:txBody>
      </p:sp>
      <p:sp>
        <p:nvSpPr>
          <p:cNvPr id="115" name="Google Shape;115;p7"/>
          <p:cNvSpPr txBox="1"/>
          <p:nvPr/>
        </p:nvSpPr>
        <p:spPr>
          <a:xfrm>
            <a:off x="831850" y="3749675"/>
            <a:ext cx="8686800" cy="433729"/>
          </a:xfrm>
          <a:prstGeom prst="rect">
            <a:avLst/>
          </a:prstGeom>
          <a:noFill/>
          <a:ln>
            <a:noFill/>
          </a:ln>
        </p:spPr>
        <p:txBody>
          <a:bodyPr anchorCtr="0" anchor="t" bIns="0" lIns="0" spcFirstLastPara="1" rIns="0" wrap="square" tIns="19875">
            <a:spAutoFit/>
          </a:bodyPr>
          <a:lstStyle/>
          <a:p>
            <a:pPr indent="0" lvl="0" marL="20942" marR="8377" rtl="0" algn="l">
              <a:lnSpc>
                <a:spcPct val="120000"/>
              </a:lnSpc>
              <a:spcBef>
                <a:spcPts val="0"/>
              </a:spcBef>
              <a:spcAft>
                <a:spcPts val="0"/>
              </a:spcAft>
              <a:buNone/>
            </a:pPr>
            <a:r>
              <a:rPr lang="en-US" sz="2400">
                <a:solidFill>
                  <a:schemeClr val="dk1"/>
                </a:solidFill>
                <a:latin typeface="IBM Plex Sans"/>
                <a:ea typeface="IBM Plex Sans"/>
                <a:cs typeface="IBM Plex Sans"/>
                <a:sym typeface="IBM Plex Sans"/>
              </a:rPr>
              <a:t>Основной</a:t>
            </a:r>
            <a:endParaRPr sz="2400">
              <a:solidFill>
                <a:schemeClr val="dk1"/>
              </a:solidFill>
              <a:latin typeface="IBM Plex Sans"/>
              <a:ea typeface="IBM Plex Sans"/>
              <a:cs typeface="IBM Plex Sans"/>
              <a:sym typeface="IBM Plex Sans"/>
            </a:endParaRPr>
          </a:p>
        </p:txBody>
      </p:sp>
      <p:sp>
        <p:nvSpPr>
          <p:cNvPr id="116" name="Google Shape;116;p7"/>
          <p:cNvSpPr txBox="1"/>
          <p:nvPr/>
        </p:nvSpPr>
        <p:spPr>
          <a:xfrm>
            <a:off x="838563" y="2759075"/>
            <a:ext cx="7613287" cy="450976"/>
          </a:xfrm>
          <a:prstGeom prst="rect">
            <a:avLst/>
          </a:prstGeom>
          <a:noFill/>
          <a:ln>
            <a:noFill/>
          </a:ln>
        </p:spPr>
        <p:txBody>
          <a:bodyPr anchorCtr="0" anchor="t" bIns="0" lIns="0" spcFirstLastPara="1" rIns="0" wrap="square" tIns="19875">
            <a:spAutoFit/>
          </a:bodyPr>
          <a:lstStyle/>
          <a:p>
            <a:pPr indent="0" lvl="0" marL="0" marR="8377" rtl="0" algn="l">
              <a:spcBef>
                <a:spcPts val="0"/>
              </a:spcBef>
              <a:spcAft>
                <a:spcPts val="0"/>
              </a:spcAft>
              <a:buNone/>
            </a:pPr>
            <a:r>
              <a:rPr lang="en-US" sz="2800">
                <a:solidFill>
                  <a:schemeClr val="dk1"/>
                </a:solidFill>
                <a:latin typeface="Montserrat SemiBold"/>
                <a:ea typeface="Montserrat SemiBold"/>
                <a:cs typeface="Montserrat SemiBold"/>
                <a:sym typeface="Montserrat SemiBold"/>
              </a:rPr>
              <a:t>2 Вариант</a:t>
            </a:r>
            <a:endParaRPr/>
          </a:p>
        </p:txBody>
      </p:sp>
      <p:pic>
        <p:nvPicPr>
          <p:cNvPr id="117" name="Google Shape;117;p7"/>
          <p:cNvPicPr preferRelativeResize="0"/>
          <p:nvPr/>
        </p:nvPicPr>
        <p:blipFill rotWithShape="1">
          <a:blip r:embed="rId4">
            <a:alphaModFix/>
          </a:blip>
          <a:srcRect b="0" l="0" r="0" t="0"/>
          <a:stretch/>
        </p:blipFill>
        <p:spPr>
          <a:xfrm>
            <a:off x="16502105" y="1158875"/>
            <a:ext cx="2555818" cy="60080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8"/>
          <p:cNvPicPr preferRelativeResize="0"/>
          <p:nvPr/>
        </p:nvPicPr>
        <p:blipFill rotWithShape="1">
          <a:blip r:embed="rId3">
            <a:alphaModFix/>
          </a:blip>
          <a:srcRect b="0" l="0" r="0" t="0"/>
          <a:stretch/>
        </p:blipFill>
        <p:spPr>
          <a:xfrm>
            <a:off x="0" y="3340"/>
            <a:ext cx="20104100" cy="11302669"/>
          </a:xfrm>
          <a:prstGeom prst="rect">
            <a:avLst/>
          </a:prstGeom>
          <a:noFill/>
          <a:ln>
            <a:noFill/>
          </a:ln>
        </p:spPr>
      </p:pic>
      <p:sp>
        <p:nvSpPr>
          <p:cNvPr id="123" name="Google Shape;123;p8"/>
          <p:cNvSpPr txBox="1"/>
          <p:nvPr/>
        </p:nvSpPr>
        <p:spPr>
          <a:xfrm>
            <a:off x="831850" y="1082675"/>
            <a:ext cx="14624079" cy="758753"/>
          </a:xfrm>
          <a:prstGeom prst="rect">
            <a:avLst/>
          </a:prstGeom>
          <a:noFill/>
          <a:ln>
            <a:noFill/>
          </a:ln>
        </p:spPr>
        <p:txBody>
          <a:bodyPr anchorCtr="0" anchor="t" bIns="0" lIns="0" spcFirstLastPara="1" rIns="0" wrap="square" tIns="19875">
            <a:spAutoFit/>
          </a:bodyPr>
          <a:lstStyle/>
          <a:p>
            <a:pPr indent="0" lvl="0" marL="0" marR="8377" rtl="0" algn="l">
              <a:spcBef>
                <a:spcPts val="0"/>
              </a:spcBef>
              <a:spcAft>
                <a:spcPts val="0"/>
              </a:spcAft>
              <a:buNone/>
            </a:pPr>
            <a:r>
              <a:rPr b="1" lang="en-US" sz="4800">
                <a:solidFill>
                  <a:schemeClr val="lt1"/>
                </a:solidFill>
                <a:latin typeface="Montserrat SemiBold"/>
                <a:ea typeface="Montserrat SemiBold"/>
                <a:cs typeface="Montserrat SemiBold"/>
                <a:sym typeface="Montserrat SemiBold"/>
              </a:rPr>
              <a:t>Фон слайда</a:t>
            </a:r>
            <a:endParaRPr/>
          </a:p>
        </p:txBody>
      </p:sp>
      <p:sp>
        <p:nvSpPr>
          <p:cNvPr id="124" name="Google Shape;124;p8"/>
          <p:cNvSpPr txBox="1"/>
          <p:nvPr/>
        </p:nvSpPr>
        <p:spPr>
          <a:xfrm>
            <a:off x="831850" y="3749675"/>
            <a:ext cx="8686800" cy="433729"/>
          </a:xfrm>
          <a:prstGeom prst="rect">
            <a:avLst/>
          </a:prstGeom>
          <a:noFill/>
          <a:ln>
            <a:noFill/>
          </a:ln>
        </p:spPr>
        <p:txBody>
          <a:bodyPr anchorCtr="0" anchor="t" bIns="0" lIns="0" spcFirstLastPara="1" rIns="0" wrap="square" tIns="19875">
            <a:spAutoFit/>
          </a:bodyPr>
          <a:lstStyle/>
          <a:p>
            <a:pPr indent="0" lvl="0" marL="20942" marR="8377" rtl="0" algn="l">
              <a:lnSpc>
                <a:spcPct val="120000"/>
              </a:lnSpc>
              <a:spcBef>
                <a:spcPts val="0"/>
              </a:spcBef>
              <a:spcAft>
                <a:spcPts val="0"/>
              </a:spcAft>
              <a:buNone/>
            </a:pPr>
            <a:r>
              <a:rPr lang="en-US" sz="2400">
                <a:solidFill>
                  <a:schemeClr val="lt1"/>
                </a:solidFill>
                <a:latin typeface="IBM Plex Sans"/>
                <a:ea typeface="IBM Plex Sans"/>
                <a:cs typeface="IBM Plex Sans"/>
                <a:sym typeface="IBM Plex Sans"/>
              </a:rPr>
              <a:t>Дополнительный</a:t>
            </a:r>
            <a:endParaRPr sz="2400">
              <a:solidFill>
                <a:schemeClr val="lt1"/>
              </a:solidFill>
              <a:latin typeface="IBM Plex Sans"/>
              <a:ea typeface="IBM Plex Sans"/>
              <a:cs typeface="IBM Plex Sans"/>
              <a:sym typeface="IBM Plex Sans"/>
            </a:endParaRPr>
          </a:p>
        </p:txBody>
      </p:sp>
      <p:sp>
        <p:nvSpPr>
          <p:cNvPr id="125" name="Google Shape;125;p8"/>
          <p:cNvSpPr txBox="1"/>
          <p:nvPr/>
        </p:nvSpPr>
        <p:spPr>
          <a:xfrm>
            <a:off x="838563" y="2759075"/>
            <a:ext cx="7613287" cy="450976"/>
          </a:xfrm>
          <a:prstGeom prst="rect">
            <a:avLst/>
          </a:prstGeom>
          <a:noFill/>
          <a:ln>
            <a:noFill/>
          </a:ln>
        </p:spPr>
        <p:txBody>
          <a:bodyPr anchorCtr="0" anchor="t" bIns="0" lIns="0" spcFirstLastPara="1" rIns="0" wrap="square" tIns="19875">
            <a:spAutoFit/>
          </a:bodyPr>
          <a:lstStyle/>
          <a:p>
            <a:pPr indent="0" lvl="0" marL="0" marR="8377" rtl="0" algn="l">
              <a:spcBef>
                <a:spcPts val="0"/>
              </a:spcBef>
              <a:spcAft>
                <a:spcPts val="0"/>
              </a:spcAft>
              <a:buNone/>
            </a:pPr>
            <a:r>
              <a:rPr lang="en-US" sz="2800">
                <a:solidFill>
                  <a:schemeClr val="lt1"/>
                </a:solidFill>
                <a:latin typeface="Montserrat SemiBold"/>
                <a:ea typeface="Montserrat SemiBold"/>
                <a:cs typeface="Montserrat SemiBold"/>
                <a:sym typeface="Montserrat SemiBold"/>
              </a:rPr>
              <a:t>1 Вариант</a:t>
            </a:r>
            <a:endParaRPr/>
          </a:p>
        </p:txBody>
      </p:sp>
      <p:pic>
        <p:nvPicPr>
          <p:cNvPr id="126" name="Google Shape;126;p8"/>
          <p:cNvPicPr preferRelativeResize="0"/>
          <p:nvPr/>
        </p:nvPicPr>
        <p:blipFill rotWithShape="1">
          <a:blip r:embed="rId4">
            <a:alphaModFix/>
          </a:blip>
          <a:srcRect b="0" l="0" r="0" t="0"/>
          <a:stretch/>
        </p:blipFill>
        <p:spPr>
          <a:xfrm>
            <a:off x="16497806" y="1158874"/>
            <a:ext cx="2555822" cy="60080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9"/>
          <p:cNvPicPr preferRelativeResize="0"/>
          <p:nvPr/>
        </p:nvPicPr>
        <p:blipFill rotWithShape="1">
          <a:blip r:embed="rId3">
            <a:alphaModFix/>
          </a:blip>
          <a:srcRect b="0" l="0" r="0" t="0"/>
          <a:stretch/>
        </p:blipFill>
        <p:spPr>
          <a:xfrm>
            <a:off x="3362" y="-1892"/>
            <a:ext cx="20100737" cy="11311242"/>
          </a:xfrm>
          <a:prstGeom prst="rect">
            <a:avLst/>
          </a:prstGeom>
          <a:noFill/>
          <a:ln>
            <a:noFill/>
          </a:ln>
        </p:spPr>
      </p:pic>
      <p:sp>
        <p:nvSpPr>
          <p:cNvPr id="132" name="Google Shape;132;p9"/>
          <p:cNvSpPr txBox="1"/>
          <p:nvPr/>
        </p:nvSpPr>
        <p:spPr>
          <a:xfrm>
            <a:off x="831850" y="1082675"/>
            <a:ext cx="14624079" cy="758753"/>
          </a:xfrm>
          <a:prstGeom prst="rect">
            <a:avLst/>
          </a:prstGeom>
          <a:noFill/>
          <a:ln>
            <a:noFill/>
          </a:ln>
        </p:spPr>
        <p:txBody>
          <a:bodyPr anchorCtr="0" anchor="t" bIns="0" lIns="0" spcFirstLastPara="1" rIns="0" wrap="square" tIns="19875">
            <a:spAutoFit/>
          </a:bodyPr>
          <a:lstStyle/>
          <a:p>
            <a:pPr indent="0" lvl="0" marL="0" marR="8377" rtl="0" algn="l">
              <a:spcBef>
                <a:spcPts val="0"/>
              </a:spcBef>
              <a:spcAft>
                <a:spcPts val="0"/>
              </a:spcAft>
              <a:buNone/>
            </a:pPr>
            <a:r>
              <a:rPr b="1" lang="en-US" sz="4800">
                <a:solidFill>
                  <a:schemeClr val="lt1"/>
                </a:solidFill>
                <a:latin typeface="Montserrat SemiBold"/>
                <a:ea typeface="Montserrat SemiBold"/>
                <a:cs typeface="Montserrat SemiBold"/>
                <a:sym typeface="Montserrat SemiBold"/>
              </a:rPr>
              <a:t>Фон слайда</a:t>
            </a:r>
            <a:endParaRPr/>
          </a:p>
        </p:txBody>
      </p:sp>
      <p:sp>
        <p:nvSpPr>
          <p:cNvPr id="133" name="Google Shape;133;p9"/>
          <p:cNvSpPr txBox="1"/>
          <p:nvPr/>
        </p:nvSpPr>
        <p:spPr>
          <a:xfrm>
            <a:off x="831850" y="3749675"/>
            <a:ext cx="8686800" cy="433729"/>
          </a:xfrm>
          <a:prstGeom prst="rect">
            <a:avLst/>
          </a:prstGeom>
          <a:noFill/>
          <a:ln>
            <a:noFill/>
          </a:ln>
        </p:spPr>
        <p:txBody>
          <a:bodyPr anchorCtr="0" anchor="t" bIns="0" lIns="0" spcFirstLastPara="1" rIns="0" wrap="square" tIns="19875">
            <a:spAutoFit/>
          </a:bodyPr>
          <a:lstStyle/>
          <a:p>
            <a:pPr indent="0" lvl="0" marL="20942" marR="8377" rtl="0" algn="l">
              <a:lnSpc>
                <a:spcPct val="120000"/>
              </a:lnSpc>
              <a:spcBef>
                <a:spcPts val="0"/>
              </a:spcBef>
              <a:spcAft>
                <a:spcPts val="0"/>
              </a:spcAft>
              <a:buNone/>
            </a:pPr>
            <a:r>
              <a:rPr lang="en-US" sz="2400">
                <a:solidFill>
                  <a:schemeClr val="lt1"/>
                </a:solidFill>
                <a:latin typeface="IBM Plex Sans"/>
                <a:ea typeface="IBM Plex Sans"/>
                <a:cs typeface="IBM Plex Sans"/>
                <a:sym typeface="IBM Plex Sans"/>
              </a:rPr>
              <a:t>Дополнительный</a:t>
            </a:r>
            <a:endParaRPr sz="2400">
              <a:solidFill>
                <a:schemeClr val="lt1"/>
              </a:solidFill>
              <a:latin typeface="IBM Plex Sans"/>
              <a:ea typeface="IBM Plex Sans"/>
              <a:cs typeface="IBM Plex Sans"/>
              <a:sym typeface="IBM Plex Sans"/>
            </a:endParaRPr>
          </a:p>
        </p:txBody>
      </p:sp>
      <p:sp>
        <p:nvSpPr>
          <p:cNvPr id="134" name="Google Shape;134;p9"/>
          <p:cNvSpPr txBox="1"/>
          <p:nvPr/>
        </p:nvSpPr>
        <p:spPr>
          <a:xfrm>
            <a:off x="838563" y="2759075"/>
            <a:ext cx="7613287" cy="450976"/>
          </a:xfrm>
          <a:prstGeom prst="rect">
            <a:avLst/>
          </a:prstGeom>
          <a:noFill/>
          <a:ln>
            <a:noFill/>
          </a:ln>
        </p:spPr>
        <p:txBody>
          <a:bodyPr anchorCtr="0" anchor="t" bIns="0" lIns="0" spcFirstLastPara="1" rIns="0" wrap="square" tIns="19875">
            <a:spAutoFit/>
          </a:bodyPr>
          <a:lstStyle/>
          <a:p>
            <a:pPr indent="0" lvl="0" marL="0" marR="8377" rtl="0" algn="l">
              <a:spcBef>
                <a:spcPts val="0"/>
              </a:spcBef>
              <a:spcAft>
                <a:spcPts val="0"/>
              </a:spcAft>
              <a:buNone/>
            </a:pPr>
            <a:r>
              <a:rPr lang="en-US" sz="2800">
                <a:solidFill>
                  <a:schemeClr val="lt1"/>
                </a:solidFill>
                <a:latin typeface="Montserrat SemiBold"/>
                <a:ea typeface="Montserrat SemiBold"/>
                <a:cs typeface="Montserrat SemiBold"/>
                <a:sym typeface="Montserrat SemiBold"/>
              </a:rPr>
              <a:t>2 Вариант</a:t>
            </a:r>
            <a:endParaRPr/>
          </a:p>
        </p:txBody>
      </p:sp>
      <p:pic>
        <p:nvPicPr>
          <p:cNvPr id="135" name="Google Shape;135;p9"/>
          <p:cNvPicPr preferRelativeResize="0"/>
          <p:nvPr/>
        </p:nvPicPr>
        <p:blipFill rotWithShape="1">
          <a:blip r:embed="rId4">
            <a:alphaModFix/>
          </a:blip>
          <a:srcRect b="0" l="0" r="0" t="0"/>
          <a:stretch/>
        </p:blipFill>
        <p:spPr>
          <a:xfrm>
            <a:off x="16497806" y="1158874"/>
            <a:ext cx="2555822" cy="60080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2018-10-03T13:56:53Z</dcterms:created>
  <dc:creator>Александр Климчик</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2018-10-03T00:00:00Z</vt:filetime>
  </property>
  <property fmtid="{D5CDD505-2E9C-101B-9397-08002B2CF9AE}" pid="3" name="Creator">
    <vt:lpwstr>Adobe Illustrator CC 22.1 (Windows)</vt:lpwstr>
  </property>
  <property fmtid="{D5CDD505-2E9C-101B-9397-08002B2CF9AE}" pid="4" name="LastSaved">
    <vt:filetime>2018-10-03T00:00:00Z</vt:filetime>
  </property>
</Properties>
</file>