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in VANOOTEGEM" initials="E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19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81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4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3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52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0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03EC-2810-434E-9AE5-1A74280AAE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0795-6F7C-4429-BDAB-609C1A7A43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natare64/Projet_IHM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IHM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8208912" cy="17526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fr-FR" dirty="0" smtClean="0">
                <a:solidFill>
                  <a:schemeClr val="tx1"/>
                </a:solidFill>
                <a:hlinkClick r:id="rId2"/>
              </a:rPr>
              <a:t>github.com/Annatare64/Projet_IHM.git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Mazerolles</a:t>
            </a:r>
            <a:r>
              <a:rPr lang="fr-FR" dirty="0" smtClean="0">
                <a:solidFill>
                  <a:schemeClr val="tx1"/>
                </a:solidFill>
              </a:rPr>
              <a:t> Nathan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Coppens </a:t>
            </a:r>
            <a:r>
              <a:rPr lang="fr-FR" dirty="0" err="1" smtClean="0">
                <a:solidFill>
                  <a:schemeClr val="tx1"/>
                </a:solidFill>
              </a:rPr>
              <a:t>Bioux</a:t>
            </a:r>
            <a:r>
              <a:rPr lang="fr-FR" smtClean="0">
                <a:solidFill>
                  <a:schemeClr val="tx1"/>
                </a:solidFill>
              </a:rPr>
              <a:t> Benjamin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mise en place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dirty="0"/>
              <a:t>Les CSS des différentes pages sont réunis dans un dossier, de même pour les images.</a:t>
            </a:r>
          </a:p>
          <a:p>
            <a:endParaRPr lang="fr-FR" sz="2700" dirty="0"/>
          </a:p>
          <a:p>
            <a:r>
              <a:rPr lang="fr-FR" sz="2700" dirty="0"/>
              <a:t>Les composants servant à la réalisation des différentes catégories sont chacun dans un dossier différent. </a:t>
            </a:r>
          </a:p>
          <a:p>
            <a:endParaRPr lang="fr-FR" sz="2700" dirty="0"/>
          </a:p>
          <a:p>
            <a:r>
              <a:rPr lang="fr-FR" sz="2700" dirty="0"/>
              <a:t>Ils sont ensuite appelés dans un fichier qui le renvoie directement au HTML.</a:t>
            </a:r>
          </a:p>
        </p:txBody>
      </p:sp>
    </p:spTree>
    <p:extLst>
      <p:ext uri="{BB962C8B-B14F-4D97-AF65-F5344CB8AC3E}">
        <p14:creationId xmlns:p14="http://schemas.microsoft.com/office/powerpoint/2010/main" val="227236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ergonomique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dirty="0"/>
              <a:t>L’utilisateur arrive sur une page d’accueil qui présente les différentes catégories disponibles sur le site</a:t>
            </a:r>
          </a:p>
          <a:p>
            <a:pPr marL="0" indent="0">
              <a:buNone/>
            </a:pPr>
            <a:endParaRPr lang="fr-FR" sz="2700" dirty="0"/>
          </a:p>
          <a:p>
            <a:r>
              <a:rPr lang="fr-FR" sz="2700" dirty="0"/>
              <a:t>Le site possède aussi un en-tête qui permet d’accéder aux trois parties.</a:t>
            </a:r>
          </a:p>
          <a:p>
            <a:endParaRPr lang="fr-FR" sz="2700" dirty="0"/>
          </a:p>
          <a:p>
            <a:r>
              <a:rPr lang="fr-FR" sz="2700" dirty="0"/>
              <a:t>L’en-tête donne la possibilité de changer la langue du site pour toucher un public plus grand.</a:t>
            </a:r>
          </a:p>
        </p:txBody>
      </p:sp>
    </p:spTree>
    <p:extLst>
      <p:ext uri="{BB962C8B-B14F-4D97-AF65-F5344CB8AC3E}">
        <p14:creationId xmlns:p14="http://schemas.microsoft.com/office/powerpoint/2010/main" val="132324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ergonomique (Magazine)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dirty="0"/>
              <a:t>Le magazine contient des sujets divers sur la langue choisie.</a:t>
            </a:r>
          </a:p>
          <a:p>
            <a:r>
              <a:rPr lang="fr-FR" sz="2700" dirty="0"/>
              <a:t>Nous avons ajouté une barre de recherche pour permettre à l’utilisateur de facilement retrouver les sujets qui l’intéressent.</a:t>
            </a:r>
          </a:p>
          <a:p>
            <a:r>
              <a:rPr lang="fr-FR" sz="2700" dirty="0"/>
              <a:t>Il y a aussi un bouton Favoris qui permet à l’utilisateur de trouver les sujets préférés des utilisateurs.</a:t>
            </a:r>
          </a:p>
          <a:p>
            <a:r>
              <a:rPr lang="fr-FR" sz="2700" dirty="0"/>
              <a:t>On retrouve un bouton Récent qui lui offre la possibilité de voir les derniers articles ajoutés au site.</a:t>
            </a:r>
          </a:p>
        </p:txBody>
      </p:sp>
    </p:spTree>
    <p:extLst>
      <p:ext uri="{BB962C8B-B14F-4D97-AF65-F5344CB8AC3E}">
        <p14:creationId xmlns:p14="http://schemas.microsoft.com/office/powerpoint/2010/main" val="353097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ergonomique (Atelier)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L’atelier est séparé en trois parties : la conjugaison, la grammaire et le vocabulaire.</a:t>
            </a:r>
          </a:p>
          <a:p>
            <a:endParaRPr lang="fr-FR" dirty="0"/>
          </a:p>
          <a:p>
            <a:r>
              <a:rPr lang="fr-FR" dirty="0"/>
              <a:t>Nous avons classé les exercices par niveau puis par sujet.</a:t>
            </a:r>
          </a:p>
          <a:p>
            <a:endParaRPr lang="fr-FR" dirty="0"/>
          </a:p>
          <a:p>
            <a:r>
              <a:rPr lang="fr-FR" dirty="0"/>
              <a:t>Les exercices sont diversifiés pour que l’utilisateur ne s’ennuie pas.</a:t>
            </a:r>
          </a:p>
          <a:p>
            <a:endParaRPr lang="fr-FR" dirty="0"/>
          </a:p>
          <a:p>
            <a:r>
              <a:rPr lang="fr-FR" dirty="0"/>
              <a:t>L’utilisateur reçoit la correction après avoir validé ses réponses.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57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ergonomique (Outils)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900" dirty="0"/>
              <a:t>L’outil est séparé en deux parties : le lexique et les leçons de grammaire.</a:t>
            </a:r>
          </a:p>
          <a:p>
            <a:r>
              <a:rPr lang="fr-FR" sz="2900" dirty="0"/>
              <a:t>Le lexique est classé par thème (vie quotidienne, monde du travail, etc.) puis sous-thème (vêtements …)</a:t>
            </a:r>
          </a:p>
          <a:p>
            <a:r>
              <a:rPr lang="fr-FR" sz="2900" dirty="0"/>
              <a:t>Dans le lexique on retrouve le mot en français puis sa traduction.</a:t>
            </a:r>
          </a:p>
          <a:p>
            <a:r>
              <a:rPr lang="fr-FR" sz="2900" dirty="0"/>
              <a:t>Dans les leçons on retrouve toutes les leçons de grammaire par catégorie. Chaque leçon possède des exemples d’applications.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9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forts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700" dirty="0"/>
              <a:t>Dans Magazine, possibilité de trier les recherches en fonction des favoris ou des magazines les plus récents</a:t>
            </a:r>
            <a:r>
              <a:rPr lang="fr-FR" sz="2700" dirty="0" smtClean="0"/>
              <a:t>.</a:t>
            </a:r>
          </a:p>
          <a:p>
            <a:endParaRPr lang="fr-FR" sz="2700" dirty="0"/>
          </a:p>
          <a:p>
            <a:r>
              <a:rPr lang="fr-FR" sz="2700" dirty="0"/>
              <a:t>Chaque article du magazine possède un petit résumé pour permettre de connaitre le sujet de l’article.</a:t>
            </a:r>
          </a:p>
          <a:p>
            <a:endParaRPr lang="fr-FR" sz="2700" dirty="0"/>
          </a:p>
          <a:p>
            <a:r>
              <a:rPr lang="fr-FR" sz="2700" dirty="0"/>
              <a:t>Dans atelier, différents exercices sont proposés avec différents niveaux de difficulté sur tous les sujets de la langue.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53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366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Projet IHM</vt:lpstr>
      <vt:lpstr>Architecture mise en place</vt:lpstr>
      <vt:lpstr>Choix ergonomique</vt:lpstr>
      <vt:lpstr>Choix ergonomique (Magazine)</vt:lpstr>
      <vt:lpstr>Choix ergonomique (Atelier)</vt:lpstr>
      <vt:lpstr>Choix ergonomique (Outils)</vt:lpstr>
      <vt:lpstr>Points forts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</dc:creator>
  <cp:lastModifiedBy>NATHAN</cp:lastModifiedBy>
  <cp:revision>55</cp:revision>
  <dcterms:created xsi:type="dcterms:W3CDTF">2021-12-10T12:08:15Z</dcterms:created>
  <dcterms:modified xsi:type="dcterms:W3CDTF">2021-12-10T21:56:34Z</dcterms:modified>
</cp:coreProperties>
</file>