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8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8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5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3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3A6C68-62D3-471A-B3B3-5CDBE59D57F8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98E0B-7386-48A2-959C-2E9A4AB718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7a/00/b6/7a00b6f2fbd5a87004d295ecef21a45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940" y="8128"/>
            <a:ext cx="4246060" cy="424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мобильного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Толстик</a:t>
            </a:r>
            <a:r>
              <a:rPr lang="ru-RU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 Анна</a:t>
            </a:r>
            <a:endParaRPr lang="ru-RU" altLang="ko-KR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ru-RU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студентка </a:t>
            </a:r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учебной программы </a:t>
            </a:r>
            <a:r>
              <a:rPr lang="ru-RU" b="1" kern="0" dirty="0">
                <a:latin typeface="Roboto" panose="02000000000000000000" pitchFamily="2" charset="0"/>
                <a:ea typeface="Roboto" panose="02000000000000000000" pitchFamily="2" charset="0"/>
              </a:rPr>
              <a:t>«</a:t>
            </a:r>
            <a:r>
              <a:rPr lang="en-US" b="1" kern="0" dirty="0">
                <a:latin typeface="Roboto" panose="02000000000000000000" pitchFamily="2" charset="0"/>
                <a:ea typeface="Roboto" panose="02000000000000000000" pitchFamily="2" charset="0"/>
              </a:rPr>
              <a:t>Data Analyst</a:t>
            </a:r>
            <a:r>
              <a:rPr lang="ru-RU" b="1" kern="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компьютерная академия «ШАГ»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6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2699" y="391056"/>
            <a:ext cx="4315229" cy="516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35" y="1597891"/>
            <a:ext cx="6337991" cy="1364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5" y="2897121"/>
            <a:ext cx="6337991" cy="3418242"/>
          </a:xfrm>
          <a:prstGeom prst="rect">
            <a:avLst/>
          </a:prstGeom>
        </p:spPr>
      </p:pic>
      <p:pic>
        <p:nvPicPr>
          <p:cNvPr id="2054" name="Picture 6" descr="https://avatars.mds.yandex.net/get-znatoki/1520215/2a0000017ecebe72d531b755f0ca5b18e297/w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320"/>
            <a:ext cx="4514736" cy="35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24873" y="1525435"/>
            <a:ext cx="4089862" cy="378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flipV="1">
            <a:off x="10852726" y="1714781"/>
            <a:ext cx="1142077" cy="95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тоги исследования </a:t>
            </a:r>
            <a:r>
              <a:rPr lang="ru-RU" dirty="0" err="1" smtClean="0"/>
              <a:t>датасета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936" y="1977469"/>
            <a:ext cx="4861177" cy="4266312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720437" y="1737360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Выявлено, что 43 пользователя отпали на этапе </a:t>
            </a:r>
            <a:r>
              <a:rPr lang="ru-RU" dirty="0" smtClean="0"/>
              <a:t>регистрации (удалены из дальнейших расчетов)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0437" y="3883976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Всего 78 </a:t>
            </a:r>
            <a:r>
              <a:rPr lang="ru-RU" dirty="0" err="1" smtClean="0"/>
              <a:t>пройденых</a:t>
            </a:r>
            <a:r>
              <a:rPr lang="ru-RU" dirty="0" smtClean="0"/>
              <a:t> </a:t>
            </a:r>
            <a:r>
              <a:rPr lang="ru-RU" dirty="0" err="1" smtClean="0"/>
              <a:t>квестов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08843" y="2810668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ользователи </a:t>
            </a:r>
            <a:r>
              <a:rPr lang="ru-RU" dirty="0"/>
              <a:t>больше всего потратили время на прохождение 26 </a:t>
            </a:r>
            <a:r>
              <a:rPr lang="ru-RU" dirty="0" err="1"/>
              <a:t>квеста</a:t>
            </a:r>
            <a:r>
              <a:rPr lang="ru-RU" dirty="0"/>
              <a:t> - 1 день 58 </a:t>
            </a:r>
            <a:r>
              <a:rPr lang="ru-RU" dirty="0" smtClean="0"/>
              <a:t>минут, меньше всего на 69 </a:t>
            </a:r>
            <a:r>
              <a:rPr lang="ru-RU" dirty="0" err="1" smtClean="0"/>
              <a:t>квест</a:t>
            </a:r>
            <a:r>
              <a:rPr lang="ru-RU" dirty="0" smtClean="0"/>
              <a:t> – 10 секунд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08843" y="4957284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Всего пройдено 21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1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монетизации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4670" y="2044677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данной когорты </a:t>
            </a:r>
            <a:r>
              <a:rPr lang="ru-RU" dirty="0" err="1"/>
              <a:t>пользователй</a:t>
            </a:r>
            <a:r>
              <a:rPr lang="ru-RU" dirty="0"/>
              <a:t> компания заработала </a:t>
            </a:r>
            <a:r>
              <a:rPr lang="ru-RU" dirty="0" smtClean="0"/>
              <a:t>381,74 </a:t>
            </a:r>
            <a:r>
              <a:rPr lang="ru-RU" dirty="0"/>
              <a:t>у.е.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4670" y="4264447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Всего произведено </a:t>
            </a:r>
            <a:r>
              <a:rPr lang="ru-RU" dirty="0"/>
              <a:t>700 оплат, из них 387 оплат - повторные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26464" y="3168848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ARPPU</a:t>
            </a:r>
            <a:r>
              <a:rPr lang="ru-RU" dirty="0" smtClean="0"/>
              <a:t> = 1,2 у.е.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26464" y="5350046"/>
            <a:ext cx="4740102" cy="92517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Можем увидеть , что первые платежи пользователь совершает уже в  день установки приложения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06" y="1894558"/>
            <a:ext cx="2108151" cy="39180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23" y="1894558"/>
            <a:ext cx="3170383" cy="2200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135" y="4257319"/>
            <a:ext cx="2018971" cy="17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тоги исследования </a:t>
            </a:r>
            <a:r>
              <a:rPr lang="ru-RU" dirty="0" err="1" smtClean="0"/>
              <a:t>датасета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6" y="1883208"/>
            <a:ext cx="7329331" cy="4462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6109" y="1883208"/>
            <a:ext cx="4581235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Проанализировав </a:t>
            </a:r>
            <a:r>
              <a:rPr lang="ru-RU" dirty="0" err="1" smtClean="0"/>
              <a:t>ретеншен</a:t>
            </a:r>
            <a:r>
              <a:rPr lang="ru-RU" dirty="0" smtClean="0"/>
              <a:t>, </a:t>
            </a:r>
            <a:r>
              <a:rPr lang="ru-RU" dirty="0"/>
              <a:t>можно сделать следующие выводы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ущественное </a:t>
            </a:r>
            <a:r>
              <a:rPr lang="ru-RU" dirty="0"/>
              <a:t>снижение возврата пользователя в приложение видно уже со второго дня </a:t>
            </a:r>
            <a:r>
              <a:rPr lang="ru-RU" dirty="0" smtClean="0"/>
              <a:t>(не </a:t>
            </a:r>
            <a:r>
              <a:rPr lang="ru-RU" dirty="0"/>
              <a:t>учитывая день </a:t>
            </a:r>
            <a:r>
              <a:rPr lang="ru-RU" dirty="0" smtClean="0"/>
              <a:t>установки).</a:t>
            </a:r>
          </a:p>
          <a:p>
            <a:endParaRPr lang="ru-RU" dirty="0"/>
          </a:p>
          <a:p>
            <a:r>
              <a:rPr lang="ru-RU" dirty="0"/>
              <a:t>У</a:t>
            </a:r>
            <a:r>
              <a:rPr lang="ru-RU" dirty="0" smtClean="0"/>
              <a:t>величение показателя </a:t>
            </a:r>
            <a:r>
              <a:rPr lang="ru-RU" dirty="0"/>
              <a:t>можно наблюдать на 9 - 10 дни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Предложила бы </a:t>
            </a:r>
            <a:r>
              <a:rPr lang="ru-RU" dirty="0"/>
              <a:t>обратить внимание </a:t>
            </a:r>
            <a:r>
              <a:rPr lang="ru-RU" dirty="0" smtClean="0"/>
              <a:t>откуда пришли пользователи 08 </a:t>
            </a:r>
            <a:r>
              <a:rPr lang="ru-RU" dirty="0"/>
              <a:t>и </a:t>
            </a:r>
            <a:r>
              <a:rPr lang="ru-RU" dirty="0" smtClean="0"/>
              <a:t>10 дня </a:t>
            </a:r>
            <a:r>
              <a:rPr lang="ru-RU" dirty="0"/>
              <a:t>- </a:t>
            </a:r>
            <a:r>
              <a:rPr lang="ru-RU" dirty="0" err="1"/>
              <a:t>ретеншен</a:t>
            </a:r>
            <a:r>
              <a:rPr lang="ru-RU" dirty="0"/>
              <a:t> ниже , чем у пользователей пришедших в другие дни.</a:t>
            </a:r>
          </a:p>
        </p:txBody>
      </p:sp>
    </p:spTree>
    <p:extLst>
      <p:ext uri="{BB962C8B-B14F-4D97-AF65-F5344CB8AC3E}">
        <p14:creationId xmlns:p14="http://schemas.microsoft.com/office/powerpoint/2010/main" val="23551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5812"/>
          </a:xfrm>
        </p:spPr>
        <p:txBody>
          <a:bodyPr/>
          <a:lstStyle/>
          <a:p>
            <a:r>
              <a:rPr lang="en-US" dirty="0" smtClean="0"/>
              <a:t>RFM-</a:t>
            </a:r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76" y="1035396"/>
            <a:ext cx="7454468" cy="5091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836" y="1447680"/>
            <a:ext cx="337794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По результатам проведенного анализа выявлено :</a:t>
            </a:r>
          </a:p>
          <a:p>
            <a:endParaRPr lang="ru-RU" sz="2000" dirty="0"/>
          </a:p>
          <a:p>
            <a:r>
              <a:rPr lang="ru-RU" sz="2000" dirty="0"/>
              <a:t>-22 лучших клиента </a:t>
            </a:r>
          </a:p>
          <a:p>
            <a:r>
              <a:rPr lang="ru-RU" sz="2000" dirty="0"/>
              <a:t>-70 постоянных клиентов</a:t>
            </a:r>
          </a:p>
          <a:p>
            <a:r>
              <a:rPr lang="ru-RU" sz="2000" dirty="0"/>
              <a:t>-72 крупных покупателя</a:t>
            </a:r>
          </a:p>
          <a:p>
            <a:r>
              <a:rPr lang="ru-RU" sz="2000" dirty="0"/>
              <a:t>-14 почти потерянных клиентов</a:t>
            </a:r>
          </a:p>
          <a:p>
            <a:r>
              <a:rPr lang="ru-RU" sz="2000" dirty="0"/>
              <a:t>-7 крупных потерянных клиентов</a:t>
            </a:r>
          </a:p>
          <a:p>
            <a:r>
              <a:rPr lang="ru-RU" sz="2000" dirty="0"/>
              <a:t>-32 мелких потерянных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15875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Дашбоард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5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208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Ретро</vt:lpstr>
      <vt:lpstr>Анализ мобильного приложения</vt:lpstr>
      <vt:lpstr>Описание данных</vt:lpstr>
      <vt:lpstr>Итоги исследования датасета:</vt:lpstr>
      <vt:lpstr>Показатели монетизации:</vt:lpstr>
      <vt:lpstr>Итоги исследования датасета:</vt:lpstr>
      <vt:lpstr>RFM-анализ</vt:lpstr>
      <vt:lpstr>Дашбоард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мобильного приложения</dc:title>
  <dc:creator>adm</dc:creator>
  <cp:lastModifiedBy>adm</cp:lastModifiedBy>
  <cp:revision>10</cp:revision>
  <dcterms:created xsi:type="dcterms:W3CDTF">2023-05-29T19:11:14Z</dcterms:created>
  <dcterms:modified xsi:type="dcterms:W3CDTF">2023-05-31T20:27:55Z</dcterms:modified>
</cp:coreProperties>
</file>