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089764"/>
            <a:ext cx="7766936" cy="3569917"/>
          </a:xfrm>
        </p:spPr>
        <p:txBody>
          <a:bodyPr>
            <a:normAutofit/>
          </a:bodyPr>
          <a:lstStyle/>
          <a:p>
            <a:pPr algn="ctr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point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6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275573"/>
            <a:ext cx="8843375" cy="675219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computing, fixed-point number representation is a real data type for a number. With the help of fixed number representation, data is converted into binary form, and then data is processed, stored and used by the system. 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Point representation of data: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bit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-The fixed-point numbers in binary uses a sign bit. A positive number has a sign bit 0, while a negative number has a sign bit 1.</a:t>
            </a:r>
          </a:p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Part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The integral part is of different lengths at different places. It depends on the register's size, like in an 8-bit register, integral part is 4 bits.</a:t>
            </a:r>
          </a:p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part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Fractional part is also of different lengths at different places. It depends on the register's size, like in an 8-bit register, integral part is of 3 bits.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 =  1Sign bit + 4 bits(integral) + 3bits (fractional part)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bits =  1Sign bit + 9 bits(integral) +6 bits (fractional part)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32 bits =  1Sign bit + 15 bits(integral) + 9 bits (fractional </a:t>
            </a:r>
            <a:r>
              <a:rPr lang="en-US" sz="2400" dirty="0"/>
              <a:t>part)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xed and Floating-Point N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960657"/>
            <a:ext cx="6450903" cy="96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4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25" y="846386"/>
            <a:ext cx="9281787" cy="5840946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How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the number in Fixed-point notation?</a:t>
            </a:r>
          </a:p>
          <a:p>
            <a:pPr marL="0" indent="0" fontAlgn="base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Number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4.5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Step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1:-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number into binary form.</a:t>
            </a:r>
          </a:p>
          <a:p>
            <a:pPr marL="0" indent="0" fontAlgn="base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= 100.1</a:t>
            </a:r>
          </a:p>
          <a:p>
            <a:pPr marL="0" lvl="0" indent="0">
              <a:buNone/>
            </a:pPr>
            <a:r>
              <a:rPr lang="en-US" sz="3200" b="1" dirty="0">
                <a:solidFill>
                  <a:srgbClr val="504B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2:- </a:t>
            </a:r>
            <a:r>
              <a:rPr lang="en-US" sz="3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binary number in Fixed point notation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0625" y="0"/>
            <a:ext cx="6094617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 </a:t>
            </a:r>
          </a:p>
        </p:txBody>
      </p:sp>
      <p:pic>
        <p:nvPicPr>
          <p:cNvPr id="2050" name="Picture 2" descr="Fixed and Floating-Point N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16" y="4484318"/>
            <a:ext cx="58578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2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tutorialspoint.com/assets/questions/media/18154/36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18" y="651353"/>
            <a:ext cx="8066761" cy="272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71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64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2023-09-20T07:10:46Z</dcterms:created>
  <dcterms:modified xsi:type="dcterms:W3CDTF">2023-09-22T05:53:16Z</dcterms:modified>
</cp:coreProperties>
</file>