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Addressing modes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356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463" y="325677"/>
            <a:ext cx="8906005" cy="6200383"/>
          </a:xfrm>
        </p:spPr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sz="2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Addressing modes</a:t>
            </a:r>
            <a:r>
              <a:rPr lang="en-US" sz="2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way of specifying data to be operated by an instruction is known as 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addressing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modes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600" dirty="0"/>
              <a:t> </a:t>
            </a:r>
            <a:endParaRPr lang="en-US" sz="2600" dirty="0" smtClean="0"/>
          </a:p>
          <a:p>
            <a:pPr marL="0" indent="0">
              <a:buNone/>
            </a:pPr>
            <a:r>
              <a:rPr lang="en-US" sz="2600" dirty="0"/>
              <a:t> </a:t>
            </a:r>
            <a:r>
              <a:rPr lang="en-US" sz="2600" dirty="0" smtClean="0"/>
              <a:t>                                (or)</a:t>
            </a:r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way for which an operand is specified for an instruction in the accumulator, in a general purpose register or in memory location, is called 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addressing mode</a:t>
            </a:r>
            <a:r>
              <a:rPr lang="en-US" sz="2600" dirty="0" smtClean="0"/>
              <a:t>.</a:t>
            </a:r>
          </a:p>
          <a:p>
            <a:pPr marL="0" indent="0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8 different addressing modes: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1)Immediate addressing mode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2)Register addressing mode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3)Direct addressing mode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4)Register indirect addressing mode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5)Based addressing mode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6)Indexed addressing mode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7)Based indexed addressing mode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8)Based index with displacement mode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532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047" y="438411"/>
            <a:ext cx="9507253" cy="6419589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1)Immediate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Addressing: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 immediate addressing, the operand is specified in the instruction itself.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Examples: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AL, 35H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BX, 0301H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4836H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lang="en-US" sz="2400" b="1" dirty="0"/>
              <a:t> Register Addressing:</a:t>
            </a:r>
            <a:r>
              <a:rPr lang="en-US" sz="2400" dirty="0"/>
              <a:t> In register addressing, the operand is placed in one of the 16-bit or 8-bit general purpose registers.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 smtClean="0"/>
              <a:t>   Examples:</a:t>
            </a:r>
            <a:endParaRPr lang="en-US" sz="2400" dirty="0"/>
          </a:p>
          <a:p>
            <a:r>
              <a:rPr lang="en-US" sz="2400" dirty="0"/>
              <a:t>MOV </a:t>
            </a:r>
            <a:r>
              <a:rPr lang="en-US" sz="2400" dirty="0" smtClean="0"/>
              <a:t>CX, </a:t>
            </a:r>
            <a:r>
              <a:rPr lang="en-US" sz="2400" dirty="0"/>
              <a:t>A</a:t>
            </a:r>
            <a:r>
              <a:rPr lang="en-US" sz="2400" dirty="0" smtClean="0"/>
              <a:t>X  (Copies content of 16 bit AX register into 16 bit                     CX  register)</a:t>
            </a:r>
            <a:endParaRPr lang="en-US" sz="2400" dirty="0"/>
          </a:p>
          <a:p>
            <a:r>
              <a:rPr lang="en-US" sz="2400" dirty="0"/>
              <a:t>ADD AL, BL</a:t>
            </a:r>
          </a:p>
          <a:p>
            <a:r>
              <a:rPr lang="en-US" sz="2400" dirty="0"/>
              <a:t>ADD CX, DX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075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725" y="237995"/>
            <a:ext cx="9293899" cy="61252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3)Direct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addressing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addressing mode in which the effective address of the memory location is written directly in the instruction.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Examples: MOV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AX, [1592H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 AL, [0300H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4)Register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indirect addressing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addressing mode allows data to be addressed at any memory location through an offset address held in any of the following registers: BP, BX, DI &amp; SI</a:t>
            </a:r>
            <a:r>
              <a:rPr lang="en-US" sz="2400" dirty="0"/>
              <a:t>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Example:MOV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AX, [BX] ; Suppose the register BX contains 4895H, then the contents ; 4895H are moved to AX 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5)Based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addressing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/>
              <a:t>this </a:t>
            </a:r>
            <a:r>
              <a:rPr lang="en-US" sz="2400" dirty="0"/>
              <a:t>addressing mode, the offset address of the operand is given by the sum of contents of the BX/BP registers and 8-bit/16-bit displacement.</a:t>
            </a:r>
          </a:p>
          <a:p>
            <a:pPr marL="0" lvl="0" indent="0">
              <a:buNone/>
            </a:pPr>
            <a:r>
              <a:rPr lang="en-US" sz="2400" dirty="0" smtClean="0"/>
              <a:t>     Example: 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 DX, [BX+04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lv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CL, [BX+08]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827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729" y="87682"/>
            <a:ext cx="8923273" cy="65511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6)Indexed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addressing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addressing mode, the operands offset address is found by adding the contents of SI or DI register and 8-bit/16-bit displacements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Examples:   MOV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BX, [SI+16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lv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ADD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AL, [DI+16] 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7)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Based-index addressing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addressing mode, the offset address of the operand is computed by summing the base register to the contents of an Index register.</a:t>
            </a:r>
          </a:p>
          <a:p>
            <a:pPr marL="0" lv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Example: ADD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CX,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[BX+SI] </a:t>
            </a:r>
          </a:p>
          <a:p>
            <a:pPr marL="0" lv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MOV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[BX+DI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8)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 indexed with displacement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addressing mode, the operands offset is computed by adding the base register contents. An Index registers contents and 8 or 16-bit displacement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2400" dirty="0" smtClean="0"/>
              <a:t>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AX, [BX+DI+08], </a:t>
            </a:r>
            <a:endParaRPr lang="en-US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ADD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CX, [BX+SI+16] 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65982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170</TotalTime>
  <Words>304</Words>
  <Application>Microsoft Office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Times New Roman</vt:lpstr>
      <vt:lpstr>Trebuchet MS</vt:lpstr>
      <vt:lpstr>Wingdings 3</vt:lpstr>
      <vt:lpstr>Facet</vt:lpstr>
      <vt:lpstr>Addressing modes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17</cp:revision>
  <dcterms:created xsi:type="dcterms:W3CDTF">2023-09-06T05:04:25Z</dcterms:created>
  <dcterms:modified xsi:type="dcterms:W3CDTF">2023-09-15T05:16:55Z</dcterms:modified>
</cp:coreProperties>
</file>