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script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016691"/>
            <a:ext cx="7766936" cy="13528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Mean Stack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8" y="313150"/>
            <a:ext cx="9532307" cy="6544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or developed to build a robust framework for helping developers use better practices when working with the popular JavaScript components, building a robust framework for supporting daily development needs, and solving common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connecting to MongoDB,Express.js,Angular.js,Node.js.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back-end and front-end,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very simple and easy to use. There are several technologies which use different languages for both client-side and server-side execution.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we use only one language for both client and server-side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DB: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DB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document database in which the data is stored in flexible, JSON-like documents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 is a web application framework for Node.js. A flexible Node.js web application framework used for making the development process easy is referred to as Express.js.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is a web front-end framework written in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AngularJS, we can create a single page and dynamic applications in the MVC (MVC stands for Model View Controller) way.</a:t>
            </a:r>
          </a:p>
          <a:p>
            <a:pPr marL="0" indent="0">
              <a:buNone/>
            </a:pP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is a server-side platform for designing web applications such as single-page applications, video streaming sites, and other web applications. It gives us a rich library of various JavaScript modules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5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tecture of Mean St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1" y="826718"/>
            <a:ext cx="8630433" cy="512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0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55" y="237995"/>
            <a:ext cx="8910747" cy="580336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is a client-side language written in JavaScript. So, firstly the client request is processed by it.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the request enters the server (Node.js), i.e., phase 2. Node.js is a server-side language written in JavaScript.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ExpressJS makes the request to the database, and it is treated as phase 3.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getting a request,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DB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retrieves the data &amp; returns the response back to the ExpressJS.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response is sent back to the Node.js from Express.js, and then it is forwarded to the AngularJS by Node.js for displaying the result.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2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52" y="438411"/>
            <a:ext cx="8596668" cy="59498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MEAN stack architecture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important features of the MEAN stack architecture is that the developer writes the entire code from the client to the server in JavaScript.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stack architecture supports the MVC, i.e., Model View Controller architecture.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components are free and open-source.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flexible to understand and easy to use.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developers to customize as per the requirement.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JSON for data transferring and has a massive module library of node.js.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1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5781"/>
            <a:ext cx="8596668" cy="6012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MeanStack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45" y="1089764"/>
            <a:ext cx="8893479" cy="576823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fast</a:t>
            </a:r>
            <a:r>
              <a:rPr lang="en-US" sz="2400" b="1" dirty="0"/>
              <a:t>:</a:t>
            </a:r>
            <a:r>
              <a:rPr lang="en-US" sz="2400" dirty="0"/>
              <a:t> MeanStack is simple to use and fast as it allows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to write the code in a single language for both the server and client-side.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coding is possible in MeanStack: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MeanStack, the code written in one framework can be easily transferred to another framework.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flexible: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Once the development process of an application is completed, it is easier to test the application on the cloud platform.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Since the mean stack uses single language, i.e., javascript so a smaller number of developers required to develop the app using mean stack.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 the technologies used in the mean stack are open-source and available for free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25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260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MeanStack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2023-09-15T08:15:06Z</dcterms:created>
  <dcterms:modified xsi:type="dcterms:W3CDTF">2023-09-16T08:20:51Z</dcterms:modified>
</cp:coreProperties>
</file>