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2" r:id="rId6"/>
    <p:sldId id="302" r:id="rId7"/>
    <p:sldId id="283" r:id="rId8"/>
    <p:sldId id="298" r:id="rId9"/>
    <p:sldId id="299" r:id="rId10"/>
    <p:sldId id="284" r:id="rId11"/>
    <p:sldId id="301" r:id="rId12"/>
    <p:sldId id="300" r:id="rId13"/>
    <p:sldId id="303" r:id="rId14"/>
    <p:sldId id="305" r:id="rId15"/>
    <p:sldId id="30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=""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414" y="1197507"/>
            <a:ext cx="3418371" cy="1144432"/>
          </a:xfrm>
        </p:spPr>
        <p:txBody>
          <a:bodyPr/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599" y="2341939"/>
            <a:ext cx="2021259" cy="782868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mn-M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Ананд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HTML(ANIMATION)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3306" y="1992761"/>
            <a:ext cx="73799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&lt;h5 </a:t>
            </a:r>
            <a:r>
              <a:rPr lang="en-US" sz="2000" i="1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bg1"/>
                </a:solidFill>
              </a:rPr>
              <a:t>="ml4"&gt;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        &lt;span </a:t>
            </a:r>
            <a:r>
              <a:rPr lang="en-US" sz="2000" i="1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bg1"/>
                </a:solidFill>
              </a:rPr>
              <a:t>="letters letters-1"&gt;High School Student&lt;/span&gt;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        &lt;span </a:t>
            </a:r>
            <a:r>
              <a:rPr lang="en-US" sz="2000" i="1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bg1"/>
                </a:solidFill>
              </a:rPr>
              <a:t>="letters letters-2"&gt;Programming Student&lt;/span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&lt;/h5&gt;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CSS(ANIMATION)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4513" y="1949570"/>
            <a:ext cx="3174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.ml4</a:t>
            </a:r>
            <a:r>
              <a:rPr lang="en-US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position: relative;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font-weight: 900;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font-size: 2.5em;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margin-left:4.5em;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}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2000" y="1949570"/>
            <a:ext cx="3743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.ml4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.letters</a:t>
            </a:r>
            <a:r>
              <a:rPr lang="en-US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position: absolute;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margin: auto;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left: 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top: 0.3em;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right: 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opacity: 0; 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7425" y="285215"/>
            <a:ext cx="11340000" cy="432000"/>
          </a:xfrm>
        </p:spPr>
        <p:txBody>
          <a:bodyPr/>
          <a:lstStyle/>
          <a:p>
            <a:r>
              <a:rPr lang="en-US" dirty="0" smtClean="0"/>
              <a:t>JS(ANIMATION)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369" y="986202"/>
            <a:ext cx="2597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 ml4 = {};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ml4.opacityIn = [0,1];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ml4.scaleIn = [0.2, 1];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ml4.scaleOut = 3;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ml4.durationIn = 800;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ml4.durationOut = 600;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ml4.delay = 500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7067" y="555764"/>
            <a:ext cx="31272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anime.timeline</a:t>
            </a:r>
            <a:r>
              <a:rPr lang="en-US" sz="2000" dirty="0">
                <a:solidFill>
                  <a:schemeClr val="bg1"/>
                </a:solidFill>
              </a:rPr>
              <a:t>({loop: true})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.add({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targets: '.ml4 .letters-1',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opacity: ml4.opacityIn,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scale: ml4.scaleIn,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duration: ml4.durationIn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}).add({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targets: '.ml4 .letters-1',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opacity: 0,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scale: ml4.scaleOut,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duration: </a:t>
            </a:r>
            <a:r>
              <a:rPr lang="en-US" sz="2000" dirty="0" smtClean="0">
                <a:solidFill>
                  <a:schemeClr val="bg1"/>
                </a:solidFill>
              </a:rPr>
              <a:t>ml4.durationOut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easing: "</a:t>
            </a:r>
            <a:r>
              <a:rPr lang="en-US" sz="2000" dirty="0" err="1">
                <a:solidFill>
                  <a:schemeClr val="bg1"/>
                </a:solidFill>
              </a:rPr>
              <a:t>easeInExpo</a:t>
            </a:r>
            <a:r>
              <a:rPr lang="en-US" sz="2000" dirty="0">
                <a:solidFill>
                  <a:schemeClr val="bg1"/>
                </a:solidFill>
              </a:rPr>
              <a:t>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delay: ml4.delay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})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898269" y="501215"/>
            <a:ext cx="31897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.add({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targets: '.ml4 .letters-2',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opacity: ml4.opacityIn,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scale: ml4.scaleIn,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duration: ml4.durationIn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}).add({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targets: '.ml4 .letters-2',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opacity: 0,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scale: ml4.scaleOut,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duration: ml4.durationOut,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easing: "</a:t>
            </a:r>
            <a:r>
              <a:rPr lang="en-US" sz="2000" dirty="0" err="1">
                <a:solidFill>
                  <a:schemeClr val="bg1"/>
                </a:solidFill>
              </a:rPr>
              <a:t>easeInExpo</a:t>
            </a:r>
            <a:r>
              <a:rPr lang="en-US" sz="2000" dirty="0">
                <a:solidFill>
                  <a:schemeClr val="bg1"/>
                </a:solidFill>
              </a:rPr>
              <a:t>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delay: ml4.delay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}).add({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targets: '.ml4',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opacity: 0,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duration: 500,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delay: 500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});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=""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n-MN" dirty="0" smtClean="0"/>
              <a:t>АНХААРАЛ ХАНДУУЛСАНД БАЯРЛАЛАА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mn-MN" dirty="0" smtClean="0"/>
              <a:t/>
            </a:r>
            <a:br>
              <a:rPr lang="mn-MN" dirty="0" smtClean="0"/>
            </a:br>
            <a:r>
              <a:rPr lang="mn-MN" dirty="0" smtClean="0"/>
              <a:t/>
            </a:r>
            <a:br>
              <a:rPr lang="mn-MN" dirty="0" smtClean="0"/>
            </a:br>
            <a:r>
              <a:rPr lang="mn-MN" dirty="0"/>
              <a:t/>
            </a:r>
            <a:br>
              <a:rPr lang="mn-M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=""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44" y="804501"/>
            <a:ext cx="4919641" cy="3818712"/>
          </a:xfrm>
        </p:spPr>
        <p:txBody>
          <a:bodyPr/>
          <a:lstStyle/>
          <a:p>
            <a:r>
              <a:rPr lang="mn-M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Үндсэн 4н цэс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940" y="1828254"/>
            <a:ext cx="4971399" cy="1777588"/>
          </a:xfrm>
        </p:spPr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Home,About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Resume,Creations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" r="42"/>
          <a:stretch>
            <a:fillRect/>
          </a:stretch>
        </p:blipFill>
        <p:spPr>
          <a:xfrm>
            <a:off x="144000" y="144000"/>
            <a:ext cx="11904000" cy="6543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644"/>
          <a:stretch/>
        </p:blipFill>
        <p:spPr>
          <a:xfrm>
            <a:off x="504645" y="2382935"/>
            <a:ext cx="11182710" cy="3622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62114" y="1414732"/>
            <a:ext cx="2432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95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=""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38024" y="144000"/>
            <a:ext cx="11908692" cy="654352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85" y="2639684"/>
            <a:ext cx="9851769" cy="3388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9804" y="1272251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ABOUT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=""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8"/>
            <a:ext cx="11904000" cy="6540295"/>
          </a:xfrm>
        </p:spPr>
      </p:pic>
      <p:sp>
        <p:nvSpPr>
          <p:cNvPr id="9" name="TextBox 8"/>
          <p:cNvSpPr txBox="1"/>
          <p:nvPr/>
        </p:nvSpPr>
        <p:spPr>
          <a:xfrm>
            <a:off x="5073600" y="147228"/>
            <a:ext cx="176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RESUME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66" y="793559"/>
            <a:ext cx="6383067" cy="57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0" b="70"/>
          <a:stretch>
            <a:fillRect/>
          </a:stretch>
        </p:blipFill>
        <p:spPr>
          <a:xfrm>
            <a:off x="138023" y="144000"/>
            <a:ext cx="11911177" cy="6543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2788" y="448574"/>
            <a:ext cx="226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CREATIONS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69" y="1399479"/>
            <a:ext cx="6177420" cy="49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96" y="281351"/>
            <a:ext cx="11340000" cy="432000"/>
          </a:xfrm>
        </p:spPr>
        <p:txBody>
          <a:bodyPr/>
          <a:lstStyle/>
          <a:p>
            <a:r>
              <a:rPr lang="en-US" dirty="0" smtClean="0"/>
              <a:t>HTML(ACTIVE)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96" y="1739555"/>
            <a:ext cx="5929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="menu"&gt;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="container one"&gt;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="row"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myDiv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="col-md-3"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="menu"&gt;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="bi bi-house-door"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="home"&gt;&lt;/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&lt;h6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="home"&gt;&lt;a </a:t>
            </a:r>
            <a:r>
              <a:rPr lang="en-US" i="1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</a:t>
            </a:r>
            <a:r>
              <a:rPr lang="en-US" dirty="0" err="1">
                <a:solidFill>
                  <a:schemeClr val="bg1"/>
                </a:solidFill>
              </a:rPr>
              <a:t>hm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"&gt;HOME&lt;/a&gt;&lt;/h6&gt;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="col-md-3"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="menu"&gt;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="bi bi-person"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="about"&gt;&lt;/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&lt;h6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="about"&gt;&lt;a </a:t>
            </a:r>
            <a:r>
              <a:rPr lang="en-US" i="1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="#ab"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"&gt;ABOUT&lt;/a&gt;&lt;/h6&gt;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&lt;/div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           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1676" y="1462556"/>
            <a:ext cx="61354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="col-md-3"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="menu"&gt;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="bi bi-file-earmark-person"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="resume"&gt;&lt;/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&lt;h6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="resume"&gt;&lt;a </a:t>
            </a:r>
            <a:r>
              <a:rPr lang="en-US" i="1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="#res"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"&gt;RESUME&lt;/a&gt;&lt;/h6&gt;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&lt;div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="col-md-3"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="menu"&gt;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="bi bi-brightness-high"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="creations"&gt;&lt;/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&lt;h6 </a:t>
            </a:r>
            <a:r>
              <a:rPr lang="en-US" i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="creations"&gt;&lt;a </a:t>
            </a:r>
            <a:r>
              <a:rPr lang="en-US" i="1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</a:t>
            </a:r>
            <a:r>
              <a:rPr lang="en-US" dirty="0" err="1">
                <a:solidFill>
                  <a:schemeClr val="bg1"/>
                </a:solidFill>
              </a:rPr>
              <a:t>cret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en-US" i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"&gt;CREATIONS&lt;/a&gt;&lt;/h6&gt;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JS(ACTIVE)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6605" y="1470017"/>
            <a:ext cx="7280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btnContainer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btnContainer.getElementsByClassName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(let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btns.length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("click", function()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let current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("active");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current.length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current[0].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current[0].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className.replace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active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","");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" active";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});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7425" y="380241"/>
            <a:ext cx="11340000" cy="432000"/>
          </a:xfrm>
        </p:spPr>
        <p:txBody>
          <a:bodyPr/>
          <a:lstStyle/>
          <a:p>
            <a:r>
              <a:rPr lang="en-US" dirty="0" smtClean="0"/>
              <a:t>CSS(ACTIVE)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9359" y="1028163"/>
            <a:ext cx="4121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h6 a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color: black !important;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font: bold;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border: none;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font-size: 19px;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.menu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.active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color: black !important;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border: none;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font-size: 19px;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font-weight: bold 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h6 a{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color: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(136, 136, 136) !important;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136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Times New Roman</vt:lpstr>
      <vt:lpstr>Office Theme</vt:lpstr>
      <vt:lpstr>Portfolio</vt:lpstr>
      <vt:lpstr>  Үндсэн 4н цэс</vt:lpstr>
      <vt:lpstr>PowerPoint Presentation</vt:lpstr>
      <vt:lpstr>PowerPoint Presentation</vt:lpstr>
      <vt:lpstr>PowerPoint Presentation</vt:lpstr>
      <vt:lpstr>PowerPoint Presentation</vt:lpstr>
      <vt:lpstr>HTML(ACTIVE)</vt:lpstr>
      <vt:lpstr>JS(ACTIVE)</vt:lpstr>
      <vt:lpstr>CSS(ACTIVE)</vt:lpstr>
      <vt:lpstr>HTML(ANIMATION)</vt:lpstr>
      <vt:lpstr>CSS(ANIMATION)</vt:lpstr>
      <vt:lpstr>JS(ANIMATION)</vt:lpstr>
      <vt:lpstr> АНХААРАЛ ХАНДУУЛСАНД БАЯРЛАЛАА …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2023-10-20T22:08:03Z</dcterms:created>
  <dcterms:modified xsi:type="dcterms:W3CDTF">2023-10-21T16:00:13Z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