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strument Sans Medium" panose="020B0604020202020204" charset="0"/>
      <p:regular r:id="rId17"/>
    </p:embeddedFont>
    <p:embeddedFont>
      <p:font typeface="Inter" panose="020B0604020202020204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8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14644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Перевірка на паліндром у Ruby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Паліндроми - це цікаве мовне явище, яке можна легко перевірити за допомогою Ruby. Розглянемо, як реалізувати таку перевірку, використовуючи потужність та елегантність цієї мови програмування.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756440" y="5918002"/>
            <a:ext cx="281820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25560"/>
            <a:ext cx="6357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Виведення результатів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Форматування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Виводимо результат у зрозумілому для користувача форматі.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901315"/>
            <a:ext cx="29787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Кольорове виділення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Використовуємо gem 'colorize' для візуального виділення результату.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160883"/>
            <a:ext cx="30794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Додаткова інформація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6513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Показуємо оригінальний ввід та очищену версію для порівняння.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44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Що таке паліндром?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Визначення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Паліндром - слово, фраза чи число, які читаються однаково в обох напрямках.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Приклади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10282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"Око", "Ана", "1221" - це прості паліндроми. "А роза упала на лапу Азора" - складніший приклад.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Значення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327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Паліндроми цікаві в лінгвістиці, математиці та програмуванні як симетричні структури.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09298"/>
            <a:ext cx="90958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Способи перевірки на паліндром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5298400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Реверсування рядка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Порівняння оригінального рядка з його реверсованою версією - найпростіший метод.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9" name="Text 6"/>
          <p:cNvSpPr/>
          <p:nvPr/>
        </p:nvSpPr>
        <p:spPr>
          <a:xfrm>
            <a:off x="5378291" y="5298400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213390"/>
            <a:ext cx="29453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Порівняння символів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Порівняння символів з початку та кінця рядка - ефективний спосіб для довгих рядків.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0"/>
          <p:cNvSpPr/>
          <p:nvPr/>
        </p:nvSpPr>
        <p:spPr>
          <a:xfrm>
            <a:off x="9797058" y="5298400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Рекурсивний метод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7038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Рекурсивна перевірка дозволяє елегантно вирішити задачу для складних випадків.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0130"/>
            <a:ext cx="66735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Введення вхідних даних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089071"/>
            <a:ext cx="30480" cy="51002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58413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3442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7" name="Text 4"/>
          <p:cNvSpPr/>
          <p:nvPr/>
        </p:nvSpPr>
        <p:spPr>
          <a:xfrm>
            <a:off x="1067753" y="2429232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3158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Запит користувача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80630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Використовуємо метод gets для отримання введення від користувача.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2" name="Text 9"/>
          <p:cNvSpPr/>
          <p:nvPr/>
        </p:nvSpPr>
        <p:spPr>
          <a:xfrm>
            <a:off x="1040130" y="4325898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Обробка введення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Видаляємо зайві пробіли та переводи рядків за допомогою strip.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37746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61375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7" name="Text 14"/>
          <p:cNvSpPr/>
          <p:nvPr/>
        </p:nvSpPr>
        <p:spPr>
          <a:xfrm>
            <a:off x="1035725" y="6222563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6109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Валідація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59963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Перевіряємо, чи не є введений рядок порожнім.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Логіка перевірки на паліндром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Підготовка рядка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Видаляємо пробіли та переводимо у нижній регістр.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Порівняння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Порівнюємо оригінальний рядок з його реверсованою версією.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Результат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Повертаємо true, якщо рядки ідентичні, інакше - false.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392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Обробка великих і малих літер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Перетворення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Використовуємо метод downcase для переведення всіх символів у нижній регістр.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Порівняння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Порівнюємо рядки без урахування регістру для точності перевірки.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1227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Збереження оригіналу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Зберігаємо оригінальний рядок для виведення результату користувачу.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276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Ігнорування пробілів та спецсимволів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85342"/>
            <a:ext cx="75564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69296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8366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Символ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8366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Метод видалення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434328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448698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Пробіли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448698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gsub(/\s+/, "")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99360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1373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Розділові знаки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1373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gsub(/[^\w\s]/, "")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64392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7876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Цифри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7876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gsub(/\d/, "")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перевірки на паліндром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7" name="Text 4"/>
          <p:cNvSpPr/>
          <p:nvPr/>
        </p:nvSpPr>
        <p:spPr>
          <a:xfrm>
            <a:off x="6524268" y="2645569"/>
            <a:ext cx="12870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Підготовка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Очищаємо рядок від непотрібних символів та нормалізуємо регістр.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2" name="Text 9"/>
          <p:cNvSpPr/>
          <p:nvPr/>
        </p:nvSpPr>
        <p:spPr>
          <a:xfrm>
            <a:off x="6497479" y="4489013"/>
            <a:ext cx="18228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Перевірка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Порівнюємо символи з початку та кінця рядка, рухаючись до середини.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C5C61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7" name="Text 14"/>
          <p:cNvSpPr/>
          <p:nvPr/>
        </p:nvSpPr>
        <p:spPr>
          <a:xfrm>
            <a:off x="6493193" y="6332458"/>
            <a:ext cx="19085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Результат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Повертаємо результат перевірки: true для паліндрома, false для не-паліндрома.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9020" y="572810"/>
            <a:ext cx="6531888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Тестування вхідних даних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20" y="1536144"/>
            <a:ext cx="520660" cy="5206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9020" y="2265045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Позитивні тести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29020" y="2715339"/>
            <a:ext cx="76859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Перевіряємо відомі паліндроми різної складності.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20" y="3673554"/>
            <a:ext cx="520660" cy="5206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9020" y="4402455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Негативні тести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29020" y="4852749"/>
            <a:ext cx="76859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Тестуємо на не-паліндромах для уникнення хибно-позитивних результатів.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20" y="6144339"/>
            <a:ext cx="520660" cy="5206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9020" y="6873240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Граничні випадки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29020" y="7323534"/>
            <a:ext cx="76859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Перевіряємо порожні рядки, однолітерні слова та довгі фрази.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Произвольный</PresentationFormat>
  <Paragraphs>86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Instrument Sans Medium</vt:lpstr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babenkoandrey079@gmail.com</cp:lastModifiedBy>
  <cp:revision>2</cp:revision>
  <dcterms:created xsi:type="dcterms:W3CDTF">2024-10-22T16:20:51Z</dcterms:created>
  <dcterms:modified xsi:type="dcterms:W3CDTF">2024-10-22T16:22:58Z</dcterms:modified>
</cp:coreProperties>
</file>