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a0b67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a0b67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00" y="225475"/>
            <a:ext cx="57340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