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01-10-2025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‹N°›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A08EB0EC-B6A5-45A6-CFA7-C2F2F51252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651" y="-307951"/>
            <a:ext cx="1671703" cy="1671703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xmlns="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736985F1-78C3-EC87-83A0-2D323CD4C9C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xmlns="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icrosoft SQL Server color icon in PNG, SVG">
            <a:extLst>
              <a:ext uri="{FF2B5EF4-FFF2-40B4-BE49-F238E27FC236}">
                <a16:creationId xmlns:a16="http://schemas.microsoft.com/office/drawing/2014/main" xmlns="" id="{70C49BFB-C4DA-714D-C1AC-3022D7E7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D56A6E6-9FEB-E12A-1F6A-8FCBFFF9CF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4F95968-7DD7-93BC-CDD3-935B46B29C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651" y="-307951"/>
            <a:ext cx="1671703" cy="1671703"/>
          </a:xfrm>
          <a:prstGeom prst="rect">
            <a:avLst/>
          </a:prstGeom>
        </p:spPr>
      </p:pic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xmlns="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xmlns="" id="{DDA2FE8A-5B63-4A2F-3B24-E577D129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xmlns="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xmlns="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xmlns="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8D56A6E6-9FEB-E12A-1F6A-8FCBFFF9CF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1C16131-B2D0-CF61-035E-38CF286C7E3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651" y="-307951"/>
            <a:ext cx="1671703" cy="1671703"/>
          </a:xfrm>
          <a:prstGeom prst="rect">
            <a:avLst/>
          </a:prstGeom>
        </p:spPr>
      </p:pic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xmlns="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xmlns="" id="{98BD39B8-9A9F-4A0B-8526-BA46BA2F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112</Words>
  <Application>Microsoft Office PowerPoint</Application>
  <PresentationFormat>Grand écran</PresentationFormat>
  <Paragraphs>31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Swapnajeet</dc:creator>
  <cp:lastModifiedBy>Compte Microsoft</cp:lastModifiedBy>
  <cp:revision>18</cp:revision>
  <dcterms:created xsi:type="dcterms:W3CDTF">2024-06-24T12:27:37Z</dcterms:created>
  <dcterms:modified xsi:type="dcterms:W3CDTF">2025-10-01T14:02:51Z</dcterms:modified>
</cp:coreProperties>
</file>