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1CE0B-1B55-5BBF-D76B-DD2A7EB85E12}" v="1" dt="2024-05-18T12:29:4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51D1CE0B-1B55-5BBF-D76B-DD2A7EB85E12}"/>
    <pc:docChg chg="mod modSld modMainMaster setSldSz">
      <pc:chgData name="Anne-Cécile Buellet" userId="S::anne-cecile.buellet@universite-paris-saclay.fr::19c8ae6d-b5be-4664-ba70-f11f37174d22" providerId="AD" clId="Web-{51D1CE0B-1B55-5BBF-D76B-DD2A7EB85E12}" dt="2024-05-18T12:29:42.183" v="0"/>
      <pc:docMkLst>
        <pc:docMk/>
      </pc:docMkLst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12" creationId="{41BBC4E2-77AE-4A70-8F4E-420E9E2ADAA6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14" creationId="{609CB703-C563-4F1F-BF28-83C06E978C4F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16" creationId="{5DFC1D2F-D2C1-4B4C-A109-43567B85E662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18" creationId="{FDE74ABC-C18D-4D27-A77F-43594963B899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84089036" sldId="256"/>
            <ac:spMk id="22" creationId="{1CF7DF92-B01A-4340-9465-5B2DC96507A4}"/>
          </ac:spMkLst>
        </pc:sp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3784089036" sldId="256"/>
            <ac:picMk id="4" creationId="{57BC28EC-514B-476F-2168-27396EF2709B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3784089036" sldId="256"/>
            <ac:picMk id="5" creationId="{35838303-828D-5615-4F46-12F5E33FFADE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3784089036" sldId="256"/>
            <ac:picMk id="7" creationId="{AFCF78D5-7C70-0FF3-1BEA-4D9B89B00BF0}"/>
          </ac:picMkLst>
        </pc:picChg>
        <pc:cxnChg chg="mod">
          <ac:chgData name="Anne-Cécile Buellet" userId="S::anne-cecile.buellet@universite-paris-saclay.fr::19c8ae6d-b5be-4664-ba70-f11f37174d22" providerId="AD" clId="Web-{51D1CE0B-1B55-5BBF-D76B-DD2A7EB85E12}" dt="2024-05-18T12:29:42.183" v="0"/>
          <ac:cxnSpMkLst>
            <pc:docMk/>
            <pc:sldMk cId="3784089036" sldId="256"/>
            <ac:cxnSpMk id="20" creationId="{56020367-4FD5-4596-8E10-C5F095CD8DBF}"/>
          </ac:cxnSpMkLst>
        </pc:cxn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3735383583" sldId="258"/>
        </pc:sldMkLst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35383583" sldId="258"/>
            <ac:spMk id="5" creationId="{CFBD8F9E-9F90-57D0-99FF-E41020D17C5A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735383583" sldId="258"/>
            <ac:spMk id="9" creationId="{42A4FC2C-047E-45A5-965D-8E1E3BF09BC6}"/>
          </ac:spMkLst>
        </pc:sp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3735383583" sldId="258"/>
            <ac:picMk id="4" creationId="{8EC41C6F-AF9F-8DAC-E77B-C94B5FF8F7FB}"/>
          </ac:picMkLst>
        </pc:pic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718765888" sldId="259"/>
        </pc:sldMkLst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718765888" sldId="259"/>
            <ac:picMk id="5" creationId="{CCF86D71-AC85-B485-49AF-00F6C4454ADA}"/>
          </ac:picMkLst>
        </pc:pic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879258449" sldId="260"/>
        </pc:sldMkLst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879258449" sldId="260"/>
            <ac:picMk id="7" creationId="{33DD7C3D-7940-B883-18BD-CA883C0E4F68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879258449" sldId="260"/>
            <ac:picMk id="9" creationId="{96AB23D1-D431-BA6C-850D-F59A177AC6EF}"/>
          </ac:picMkLst>
        </pc:pic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1727025037" sldId="261"/>
        </pc:sldMkLst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1727025037" sldId="261"/>
            <ac:picMk id="4" creationId="{A50EE42C-6127-E672-7C47-559DFFC2D5B3}"/>
          </ac:picMkLst>
        </pc:pic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318212281" sldId="262"/>
        </pc:sldMkLst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318212281" sldId="262"/>
            <ac:spMk id="3" creationId="{585C607D-B969-1587-9E4D-A64A88E97C6D}"/>
          </ac:spMkLst>
        </pc:sp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2038819561" sldId="263"/>
        </pc:sldMkLst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2038819561" sldId="263"/>
            <ac:spMk id="5" creationId="{10197265-6B64-5F49-D30B-571BC6250432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k cId="2038819561" sldId="263"/>
            <ac:spMk id="10" creationId="{D03040D9-CFFD-A0E7-5EC2-669A4FFA757E}"/>
          </ac:spMkLst>
        </pc:sp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2038819561" sldId="263"/>
            <ac:picMk id="4" creationId="{83067F1D-0AC5-5761-AD09-AC2F32AD9C20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2038819561" sldId="263"/>
            <ac:picMk id="7" creationId="{4D6B4CD5-D1BB-9436-C9F9-6ED5E1BC271A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2038819561" sldId="263"/>
            <ac:picMk id="8" creationId="{CC364FCD-8941-57F9-C040-3DF4F1913C52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2038819561" sldId="263"/>
            <ac:picMk id="9" creationId="{FFC15A56-D32C-7AF9-BA2D-0A2E7976FA80}"/>
          </ac:picMkLst>
        </pc:picChg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2038819561" sldId="263"/>
            <ac:picMk id="11" creationId="{56CDFE6D-1B3D-ABBB-28A6-DD000D50BDF1}"/>
          </ac:picMkLst>
        </pc:picChg>
      </pc:sldChg>
      <pc:sldChg chg="modSp">
        <pc:chgData name="Anne-Cécile Buellet" userId="S::anne-cecile.buellet@universite-paris-saclay.fr::19c8ae6d-b5be-4664-ba70-f11f37174d22" providerId="AD" clId="Web-{51D1CE0B-1B55-5BBF-D76B-DD2A7EB85E12}" dt="2024-05-18T12:29:42.183" v="0"/>
        <pc:sldMkLst>
          <pc:docMk/>
          <pc:sldMk cId="910979700" sldId="264"/>
        </pc:sldMkLst>
        <pc:picChg chg="mod">
          <ac:chgData name="Anne-Cécile Buellet" userId="S::anne-cecile.buellet@universite-paris-saclay.fr::19c8ae6d-b5be-4664-ba70-f11f37174d22" providerId="AD" clId="Web-{51D1CE0B-1B55-5BBF-D76B-DD2A7EB85E12}" dt="2024-05-18T12:29:42.183" v="0"/>
          <ac:picMkLst>
            <pc:docMk/>
            <pc:sldMk cId="910979700" sldId="264"/>
            <ac:picMk id="4" creationId="{9D28D81D-85F1-61EE-CA89-BD7E37D99715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51D1CE0B-1B55-5BBF-D76B-DD2A7EB85E12}" dt="2024-05-18T12:29:42.183" v="0"/>
        <pc:sldMasterMkLst>
          <pc:docMk/>
          <pc:sldMasterMk cId="3071127875" sldId="2147483648"/>
        </pc:sldMasterMkLst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51D1CE0B-1B55-5BBF-D76B-DD2A7EB85E12}" dt="2024-05-18T12:29:42.183" v="0"/>
          <ac:spMkLst>
            <pc:docMk/>
            <pc:sldMasterMk cId="3071127875" sldId="2147483648"/>
            <ac:spMk id="6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51D1CE0B-1B55-5BBF-D76B-DD2A7EB85E12}" dt="2024-05-18T12:29:42.183" v="0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51D1CE0B-1B55-5BBF-D76B-DD2A7EB85E12}" dt="2024-05-18T12:29:42.183" v="0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F1677019-E0CD-AD8E-C5D7-F07C538C7B1F}"/>
    <pc:docChg chg="addSld delSld modSld">
      <pc:chgData name="Anne-Cécile Buellet" userId="S::anne-cecile.buellet@universite-paris-saclay.fr::19c8ae6d-b5be-4664-ba70-f11f37174d22" providerId="AD" clId="Web-{F1677019-E0CD-AD8E-C5D7-F07C538C7B1F}" dt="2024-05-13T12:50:54.130" v="402"/>
      <pc:docMkLst>
        <pc:docMk/>
      </pc:docMkLst>
      <pc:sldChg chg="addSp delSp modSp mod setBg">
        <pc:chgData name="Anne-Cécile Buellet" userId="S::anne-cecile.buellet@universite-paris-saclay.fr::19c8ae6d-b5be-4664-ba70-f11f37174d22" providerId="AD" clId="Web-{F1677019-E0CD-AD8E-C5D7-F07C538C7B1F}" dt="2024-05-13T12:50:54.130" v="402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13T12:49:38.922" v="399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12" creationId="{41BBC4E2-77AE-4A70-8F4E-420E9E2ADAA6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14" creationId="{609CB703-C563-4F1F-BF28-83C06E978C4F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16" creationId="{5DFC1D2F-D2C1-4B4C-A109-43567B85E662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18" creationId="{FDE74ABC-C18D-4D27-A77F-43594963B899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spMkLst>
            <pc:docMk/>
            <pc:sldMk cId="3784089036" sldId="256"/>
            <ac:spMk id="22" creationId="{1CF7DF92-B01A-4340-9465-5B2DC96507A4}"/>
          </ac:spMkLst>
        </pc:spChg>
        <pc:picChg chg="add mod">
          <ac:chgData name="Anne-Cécile Buellet" userId="S::anne-cecile.buellet@universite-paris-saclay.fr::19c8ae6d-b5be-4664-ba70-f11f37174d22" providerId="AD" clId="Web-{F1677019-E0CD-AD8E-C5D7-F07C538C7B1F}" dt="2024-05-13T12:50:54.130" v="402"/>
          <ac:picMkLst>
            <pc:docMk/>
            <pc:sldMk cId="3784089036" sldId="256"/>
            <ac:picMk id="4" creationId="{57BC28EC-514B-476F-2168-27396EF2709B}"/>
          </ac:picMkLst>
        </pc:picChg>
        <pc:picChg chg="add del mod">
          <ac:chgData name="Anne-Cécile Buellet" userId="S::anne-cecile.buellet@universite-paris-saclay.fr::19c8ae6d-b5be-4664-ba70-f11f37174d22" providerId="AD" clId="Web-{F1677019-E0CD-AD8E-C5D7-F07C538C7B1F}" dt="2024-05-13T12:50:54.130" v="402"/>
          <ac:picMkLst>
            <pc:docMk/>
            <pc:sldMk cId="3784089036" sldId="256"/>
            <ac:picMk id="5" creationId="{35838303-828D-5615-4F46-12F5E33FFADE}"/>
          </ac:picMkLst>
        </pc:picChg>
        <pc:picChg chg="add del mod ord">
          <ac:chgData name="Anne-Cécile Buellet" userId="S::anne-cecile.buellet@universite-paris-saclay.fr::19c8ae6d-b5be-4664-ba70-f11f37174d22" providerId="AD" clId="Web-{F1677019-E0CD-AD8E-C5D7-F07C538C7B1F}" dt="2024-05-13T12:49:58.829" v="400"/>
          <ac:picMkLst>
            <pc:docMk/>
            <pc:sldMk cId="3784089036" sldId="256"/>
            <ac:picMk id="6" creationId="{76F9F503-776A-C7CB-95EC-58754F37FE7A}"/>
          </ac:picMkLst>
        </pc:picChg>
        <pc:picChg chg="add mod ord">
          <ac:chgData name="Anne-Cécile Buellet" userId="S::anne-cecile.buellet@universite-paris-saclay.fr::19c8ae6d-b5be-4664-ba70-f11f37174d22" providerId="AD" clId="Web-{F1677019-E0CD-AD8E-C5D7-F07C538C7B1F}" dt="2024-05-13T12:50:54.130" v="402"/>
          <ac:picMkLst>
            <pc:docMk/>
            <pc:sldMk cId="3784089036" sldId="256"/>
            <ac:picMk id="7" creationId="{AFCF78D5-7C70-0FF3-1BEA-4D9B89B00BF0}"/>
          </ac:picMkLst>
        </pc:picChg>
        <pc:cxnChg chg="add">
          <ac:chgData name="Anne-Cécile Buellet" userId="S::anne-cecile.buellet@universite-paris-saclay.fr::19c8ae6d-b5be-4664-ba70-f11f37174d22" providerId="AD" clId="Web-{F1677019-E0CD-AD8E-C5D7-F07C538C7B1F}" dt="2024-05-13T12:50:54.130" v="402"/>
          <ac:cxnSpMkLst>
            <pc:docMk/>
            <pc:sldMk cId="3784089036" sldId="256"/>
            <ac:cxnSpMk id="20" creationId="{56020367-4FD5-4596-8E10-C5F095CD8DBF}"/>
          </ac:cxnSpMkLst>
        </pc:cxnChg>
      </pc:sldChg>
      <pc:sldChg chg="addSp delSp modSp new del">
        <pc:chgData name="Anne-Cécile Buellet" userId="S::anne-cecile.buellet@universite-paris-saclay.fr::19c8ae6d-b5be-4664-ba70-f11f37174d22" providerId="AD" clId="Web-{F1677019-E0CD-AD8E-C5D7-F07C538C7B1F}" dt="2024-05-13T12:31:30.269" v="349"/>
        <pc:sldMkLst>
          <pc:docMk/>
          <pc:sldMk cId="3900373256" sldId="257"/>
        </pc:sldMkLst>
        <pc:spChg chg="del">
          <ac:chgData name="Anne-Cécile Buellet" userId="S::anne-cecile.buellet@universite-paris-saclay.fr::19c8ae6d-b5be-4664-ba70-f11f37174d22" providerId="AD" clId="Web-{F1677019-E0CD-AD8E-C5D7-F07C538C7B1F}" dt="2024-05-13T12:31:15.940" v="345"/>
          <ac:spMkLst>
            <pc:docMk/>
            <pc:sldMk cId="3900373256" sldId="257"/>
            <ac:spMk id="3" creationId="{0CAA32E4-CC7A-1CDA-C471-43BFDDFA98CF}"/>
          </ac:spMkLst>
        </pc:spChg>
        <pc:spChg chg="add mod">
          <ac:chgData name="Anne-Cécile Buellet" userId="S::anne-cecile.buellet@universite-paris-saclay.fr::19c8ae6d-b5be-4664-ba70-f11f37174d22" providerId="AD" clId="Web-{F1677019-E0CD-AD8E-C5D7-F07C538C7B1F}" dt="2024-05-13T12:31:19.831" v="346"/>
          <ac:spMkLst>
            <pc:docMk/>
            <pc:sldMk cId="3900373256" sldId="257"/>
            <ac:spMk id="6" creationId="{323C198D-B97F-41D7-1CFA-8B9362CB6196}"/>
          </ac:spMkLst>
        </pc:spChg>
        <pc:picChg chg="add del mod ord">
          <ac:chgData name="Anne-Cécile Buellet" userId="S::anne-cecile.buellet@universite-paris-saclay.fr::19c8ae6d-b5be-4664-ba70-f11f37174d22" providerId="AD" clId="Web-{F1677019-E0CD-AD8E-C5D7-F07C538C7B1F}" dt="2024-05-13T12:31:19.831" v="346"/>
          <ac:picMkLst>
            <pc:docMk/>
            <pc:sldMk cId="3900373256" sldId="257"/>
            <ac:picMk id="4" creationId="{6AD01ED5-17E0-3CC2-BF0E-E3133E16FD74}"/>
          </ac:picMkLst>
        </pc:picChg>
      </pc:sldChg>
      <pc:sldChg chg="addSp delSp modSp new mod setBg">
        <pc:chgData name="Anne-Cécile Buellet" userId="S::anne-cecile.buellet@universite-paris-saclay.fr::19c8ae6d-b5be-4664-ba70-f11f37174d22" providerId="AD" clId="Web-{F1677019-E0CD-AD8E-C5D7-F07C538C7B1F}" dt="2024-05-07T13:37:44.701" v="113"/>
        <pc:sldMkLst>
          <pc:docMk/>
          <pc:sldMk cId="3735383583" sldId="258"/>
        </pc:sldMkLst>
        <pc:spChg chg="del mod">
          <ac:chgData name="Anne-Cécile Buellet" userId="S::anne-cecile.buellet@universite-paris-saclay.fr::19c8ae6d-b5be-4664-ba70-f11f37174d22" providerId="AD" clId="Web-{F1677019-E0CD-AD8E-C5D7-F07C538C7B1F}" dt="2024-05-07T13:36:31.885" v="97"/>
          <ac:spMkLst>
            <pc:docMk/>
            <pc:sldMk cId="3735383583" sldId="258"/>
            <ac:spMk id="2" creationId="{995718AD-BCA4-FA5E-90AE-3B45A828D178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07T13:30:24.808" v="19"/>
          <ac:spMkLst>
            <pc:docMk/>
            <pc:sldMk cId="3735383583" sldId="258"/>
            <ac:spMk id="3" creationId="{AE048C9D-0DA9-8DA6-FFCD-617E032A7234}"/>
          </ac:spMkLst>
        </pc:spChg>
        <pc:spChg chg="add mod">
          <ac:chgData name="Anne-Cécile Buellet" userId="S::anne-cecile.buellet@universite-paris-saclay.fr::19c8ae6d-b5be-4664-ba70-f11f37174d22" providerId="AD" clId="Web-{F1677019-E0CD-AD8E-C5D7-F07C538C7B1F}" dt="2024-05-07T13:37:44.701" v="113"/>
          <ac:spMkLst>
            <pc:docMk/>
            <pc:sldMk cId="3735383583" sldId="258"/>
            <ac:spMk id="5" creationId="{CFBD8F9E-9F90-57D0-99FF-E41020D17C5A}"/>
          </ac:spMkLst>
        </pc:spChg>
        <pc:spChg chg="add">
          <ac:chgData name="Anne-Cécile Buellet" userId="S::anne-cecile.buellet@universite-paris-saclay.fr::19c8ae6d-b5be-4664-ba70-f11f37174d22" providerId="AD" clId="Web-{F1677019-E0CD-AD8E-C5D7-F07C538C7B1F}" dt="2024-05-07T13:36:35.464" v="98"/>
          <ac:spMkLst>
            <pc:docMk/>
            <pc:sldMk cId="3735383583" sldId="258"/>
            <ac:spMk id="9" creationId="{42A4FC2C-047E-45A5-965D-8E1E3BF09BC6}"/>
          </ac:spMkLst>
        </pc:spChg>
        <pc:picChg chg="add mod">
          <ac:chgData name="Anne-Cécile Buellet" userId="S::anne-cecile.buellet@universite-paris-saclay.fr::19c8ae6d-b5be-4664-ba70-f11f37174d22" providerId="AD" clId="Web-{F1677019-E0CD-AD8E-C5D7-F07C538C7B1F}" dt="2024-05-07T13:37:28.903" v="111" actId="1076"/>
          <ac:picMkLst>
            <pc:docMk/>
            <pc:sldMk cId="3735383583" sldId="258"/>
            <ac:picMk id="4" creationId="{8EC41C6F-AF9F-8DAC-E77B-C94B5FF8F7F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F1677019-E0CD-AD8E-C5D7-F07C538C7B1F}" dt="2024-05-07T13:35:27.539" v="66" actId="1076"/>
        <pc:sldMkLst>
          <pc:docMk/>
          <pc:sldMk cId="718765888" sldId="259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07T13:34:25.365" v="40" actId="20577"/>
          <ac:spMkLst>
            <pc:docMk/>
            <pc:sldMk cId="718765888" sldId="259"/>
            <ac:spMk id="2" creationId="{A746D3C4-23E4-311E-2760-C22643C0098D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07T13:32:32.563" v="22"/>
          <ac:spMkLst>
            <pc:docMk/>
            <pc:sldMk cId="718765888" sldId="259"/>
            <ac:spMk id="3" creationId="{790B3F5B-B708-8270-32AA-348EF0FEC868}"/>
          </ac:spMkLst>
        </pc:spChg>
        <pc:spChg chg="add del mod">
          <ac:chgData name="Anne-Cécile Buellet" userId="S::anne-cecile.buellet@universite-paris-saclay.fr::19c8ae6d-b5be-4664-ba70-f11f37174d22" providerId="AD" clId="Web-{F1677019-E0CD-AD8E-C5D7-F07C538C7B1F}" dt="2024-05-07T13:33:52.942" v="25"/>
          <ac:spMkLst>
            <pc:docMk/>
            <pc:sldMk cId="718765888" sldId="259"/>
            <ac:spMk id="7" creationId="{B56048E9-BFF9-6677-D5A9-27EA1F795E5D}"/>
          </ac:spMkLst>
        </pc:spChg>
        <pc:spChg chg="add del mod">
          <ac:chgData name="Anne-Cécile Buellet" userId="S::anne-cecile.buellet@universite-paris-saclay.fr::19c8ae6d-b5be-4664-ba70-f11f37174d22" providerId="AD" clId="Web-{F1677019-E0CD-AD8E-C5D7-F07C538C7B1F}" dt="2024-05-07T13:34:59.944" v="59"/>
          <ac:spMkLst>
            <pc:docMk/>
            <pc:sldMk cId="718765888" sldId="259"/>
            <ac:spMk id="11" creationId="{AFA45AA4-FE3E-252E-AB4A-31BE6A8E003D}"/>
          </ac:spMkLst>
        </pc:spChg>
        <pc:picChg chg="add del mod ord">
          <ac:chgData name="Anne-Cécile Buellet" userId="S::anne-cecile.buellet@universite-paris-saclay.fr::19c8ae6d-b5be-4664-ba70-f11f37174d22" providerId="AD" clId="Web-{F1677019-E0CD-AD8E-C5D7-F07C538C7B1F}" dt="2024-05-07T13:33:06.299" v="24"/>
          <ac:picMkLst>
            <pc:docMk/>
            <pc:sldMk cId="718765888" sldId="259"/>
            <ac:picMk id="4" creationId="{62BC9113-8BD3-6436-3FFA-201501E90CFF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07T13:35:27.539" v="66" actId="1076"/>
          <ac:picMkLst>
            <pc:docMk/>
            <pc:sldMk cId="718765888" sldId="259"/>
            <ac:picMk id="5" creationId="{CCF86D71-AC85-B485-49AF-00F6C4454ADA}"/>
          </ac:picMkLst>
        </pc:picChg>
        <pc:picChg chg="add del mod ord">
          <ac:chgData name="Anne-Cécile Buellet" userId="S::anne-cecile.buellet@universite-paris-saclay.fr::19c8ae6d-b5be-4664-ba70-f11f37174d22" providerId="AD" clId="Web-{F1677019-E0CD-AD8E-C5D7-F07C538C7B1F}" dt="2024-05-07T13:34:46.444" v="55"/>
          <ac:picMkLst>
            <pc:docMk/>
            <pc:sldMk cId="718765888" sldId="259"/>
            <ac:picMk id="8" creationId="{B473C81F-3616-7E3E-23B7-09A86ECDF9FB}"/>
          </ac:picMkLst>
        </pc:picChg>
        <pc:picChg chg="add del mod">
          <ac:chgData name="Anne-Cécile Buellet" userId="S::anne-cecile.buellet@universite-paris-saclay.fr::19c8ae6d-b5be-4664-ba70-f11f37174d22" providerId="AD" clId="Web-{F1677019-E0CD-AD8E-C5D7-F07C538C7B1F}" dt="2024-05-07T13:35:13.632" v="62"/>
          <ac:picMkLst>
            <pc:docMk/>
            <pc:sldMk cId="718765888" sldId="259"/>
            <ac:picMk id="9" creationId="{60104DAB-BA1A-2BCB-6336-3079D1270A50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F1677019-E0CD-AD8E-C5D7-F07C538C7B1F}" dt="2024-05-07T13:36:02.150" v="72"/>
        <pc:sldMkLst>
          <pc:docMk/>
          <pc:sldMk cId="879258449" sldId="260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07T13:34:42.584" v="54" actId="20577"/>
          <ac:spMkLst>
            <pc:docMk/>
            <pc:sldMk cId="879258449" sldId="260"/>
            <ac:spMk id="2" creationId="{CCBFBF7E-86EE-4520-135C-4B30293AE6FD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07T13:34:34.193" v="43"/>
          <ac:spMkLst>
            <pc:docMk/>
            <pc:sldMk cId="879258449" sldId="260"/>
            <ac:spMk id="3" creationId="{06BBF745-60D4-8D5A-E2E2-D30756FC8E85}"/>
          </ac:spMkLst>
        </pc:spChg>
        <pc:spChg chg="add del mod">
          <ac:chgData name="Anne-Cécile Buellet" userId="S::anne-cecile.buellet@universite-paris-saclay.fr::19c8ae6d-b5be-4664-ba70-f11f37174d22" providerId="AD" clId="Web-{F1677019-E0CD-AD8E-C5D7-F07C538C7B1F}" dt="2024-05-07T13:34:49.288" v="57"/>
          <ac:spMkLst>
            <pc:docMk/>
            <pc:sldMk cId="879258449" sldId="260"/>
            <ac:spMk id="6" creationId="{515CE69D-7DEB-80CD-C76B-865B59A161F3}"/>
          </ac:spMkLst>
        </pc:spChg>
        <pc:picChg chg="add del mod ord">
          <ac:chgData name="Anne-Cécile Buellet" userId="S::anne-cecile.buellet@universite-paris-saclay.fr::19c8ae6d-b5be-4664-ba70-f11f37174d22" providerId="AD" clId="Web-{F1677019-E0CD-AD8E-C5D7-F07C538C7B1F}" dt="2024-05-07T13:34:48.569" v="56"/>
          <ac:picMkLst>
            <pc:docMk/>
            <pc:sldMk cId="879258449" sldId="260"/>
            <ac:picMk id="4" creationId="{1EE851B4-DD17-0B68-A052-64F4F4F3B324}"/>
          </ac:picMkLst>
        </pc:picChg>
        <pc:picChg chg="add mod ord modCrop">
          <ac:chgData name="Anne-Cécile Buellet" userId="S::anne-cecile.buellet@universite-paris-saclay.fr::19c8ae6d-b5be-4664-ba70-f11f37174d22" providerId="AD" clId="Web-{F1677019-E0CD-AD8E-C5D7-F07C538C7B1F}" dt="2024-05-07T13:36:02.150" v="72"/>
          <ac:picMkLst>
            <pc:docMk/>
            <pc:sldMk cId="879258449" sldId="260"/>
            <ac:picMk id="7" creationId="{33DD7C3D-7940-B883-18BD-CA883C0E4F68}"/>
          </ac:picMkLst>
        </pc:picChg>
        <pc:picChg chg="add del mod">
          <ac:chgData name="Anne-Cécile Buellet" userId="S::anne-cecile.buellet@universite-paris-saclay.fr::19c8ae6d-b5be-4664-ba70-f11f37174d22" providerId="AD" clId="Web-{F1677019-E0CD-AD8E-C5D7-F07C538C7B1F}" dt="2024-05-07T13:35:09.851" v="61"/>
          <ac:picMkLst>
            <pc:docMk/>
            <pc:sldMk cId="879258449" sldId="260"/>
            <ac:picMk id="8" creationId="{106FD0BA-47D5-05F2-0DFC-24BBA925DFCC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07T13:35:35.008" v="68" actId="1076"/>
          <ac:picMkLst>
            <pc:docMk/>
            <pc:sldMk cId="879258449" sldId="260"/>
            <ac:picMk id="9" creationId="{96AB23D1-D431-BA6C-850D-F59A177AC6E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F1677019-E0CD-AD8E-C5D7-F07C538C7B1F}" dt="2024-05-07T16:58:35.305" v="133" actId="1076"/>
        <pc:sldMkLst>
          <pc:docMk/>
          <pc:sldMk cId="1727025037" sldId="261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07T16:58:10.867" v="129" actId="20577"/>
          <ac:spMkLst>
            <pc:docMk/>
            <pc:sldMk cId="1727025037" sldId="261"/>
            <ac:spMk id="2" creationId="{19F4A82A-03F4-E6C5-740C-89771786AFDB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07T16:58:20.133" v="130"/>
          <ac:spMkLst>
            <pc:docMk/>
            <pc:sldMk cId="1727025037" sldId="261"/>
            <ac:spMk id="3" creationId="{840E9B63-CEDE-3D18-9A95-80B6579B7AE1}"/>
          </ac:spMkLst>
        </pc:spChg>
        <pc:picChg chg="add mod ord">
          <ac:chgData name="Anne-Cécile Buellet" userId="S::anne-cecile.buellet@universite-paris-saclay.fr::19c8ae6d-b5be-4664-ba70-f11f37174d22" providerId="AD" clId="Web-{F1677019-E0CD-AD8E-C5D7-F07C538C7B1F}" dt="2024-05-07T16:58:35.305" v="133" actId="1076"/>
          <ac:picMkLst>
            <pc:docMk/>
            <pc:sldMk cId="1727025037" sldId="261"/>
            <ac:picMk id="4" creationId="{A50EE42C-6127-E672-7C47-559DFFC2D5B3}"/>
          </ac:picMkLst>
        </pc:picChg>
      </pc:sldChg>
      <pc:sldChg chg="modSp new">
        <pc:chgData name="Anne-Cécile Buellet" userId="S::anne-cecile.buellet@universite-paris-saclay.fr::19c8ae6d-b5be-4664-ba70-f11f37174d22" providerId="AD" clId="Web-{F1677019-E0CD-AD8E-C5D7-F07C538C7B1F}" dt="2024-05-07T17:05:05.411" v="210" actId="20577"/>
        <pc:sldMkLst>
          <pc:docMk/>
          <pc:sldMk cId="318212281" sldId="262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07T17:00:49.075" v="138" actId="20577"/>
          <ac:spMkLst>
            <pc:docMk/>
            <pc:sldMk cId="318212281" sldId="262"/>
            <ac:spMk id="2" creationId="{C48E4976-B869-B0CE-2360-F1D38E2E6142}"/>
          </ac:spMkLst>
        </pc:spChg>
        <pc:spChg chg="mod">
          <ac:chgData name="Anne-Cécile Buellet" userId="S::anne-cecile.buellet@universite-paris-saclay.fr::19c8ae6d-b5be-4664-ba70-f11f37174d22" providerId="AD" clId="Web-{F1677019-E0CD-AD8E-C5D7-F07C538C7B1F}" dt="2024-05-07T17:05:05.411" v="210" actId="20577"/>
          <ac:spMkLst>
            <pc:docMk/>
            <pc:sldMk cId="318212281" sldId="262"/>
            <ac:spMk id="3" creationId="{585C607D-B969-1587-9E4D-A64A88E97C6D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F1677019-E0CD-AD8E-C5D7-F07C538C7B1F}" dt="2024-05-12T14:40:58.388" v="344" actId="1076"/>
        <pc:sldMkLst>
          <pc:docMk/>
          <pc:sldMk cId="2038819561" sldId="263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07T17:05:32.365" v="228" actId="20577"/>
          <ac:spMkLst>
            <pc:docMk/>
            <pc:sldMk cId="2038819561" sldId="263"/>
            <ac:spMk id="2" creationId="{A3A12B41-1C7A-EC22-13A9-30174318FCEC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12T14:20:43.172" v="229"/>
          <ac:spMkLst>
            <pc:docMk/>
            <pc:sldMk cId="2038819561" sldId="263"/>
            <ac:spMk id="3" creationId="{C0D5A481-7797-07C4-D9BF-732FED058E61}"/>
          </ac:spMkLst>
        </pc:spChg>
        <pc:spChg chg="add del mod">
          <ac:chgData name="Anne-Cécile Buellet" userId="S::anne-cecile.buellet@universite-paris-saclay.fr::19c8ae6d-b5be-4664-ba70-f11f37174d22" providerId="AD" clId="Web-{F1677019-E0CD-AD8E-C5D7-F07C538C7B1F}" dt="2024-05-12T14:40:51.981" v="343" actId="1076"/>
          <ac:spMkLst>
            <pc:docMk/>
            <pc:sldMk cId="2038819561" sldId="263"/>
            <ac:spMk id="5" creationId="{10197265-6B64-5F49-D30B-571BC6250432}"/>
          </ac:spMkLst>
        </pc:spChg>
        <pc:spChg chg="add del mod">
          <ac:chgData name="Anne-Cécile Buellet" userId="S::anne-cecile.buellet@universite-paris-saclay.fr::19c8ae6d-b5be-4664-ba70-f11f37174d22" providerId="AD" clId="Web-{F1677019-E0CD-AD8E-C5D7-F07C538C7B1F}" dt="2024-05-12T14:31:04.148" v="298"/>
          <ac:spMkLst>
            <pc:docMk/>
            <pc:sldMk cId="2038819561" sldId="263"/>
            <ac:spMk id="6" creationId="{8A046536-19AA-8357-BB3C-C9FBF8C79D19}"/>
          </ac:spMkLst>
        </pc:spChg>
        <pc:spChg chg="add mod">
          <ac:chgData name="Anne-Cécile Buellet" userId="S::anne-cecile.buellet@universite-paris-saclay.fr::19c8ae6d-b5be-4664-ba70-f11f37174d22" providerId="AD" clId="Web-{F1677019-E0CD-AD8E-C5D7-F07C538C7B1F}" dt="2024-05-12T14:38:10.398" v="332" actId="14100"/>
          <ac:spMkLst>
            <pc:docMk/>
            <pc:sldMk cId="2038819561" sldId="263"/>
            <ac:spMk id="10" creationId="{D03040D9-CFFD-A0E7-5EC2-669A4FFA757E}"/>
          </ac:spMkLst>
        </pc:spChg>
        <pc:picChg chg="add mod">
          <ac:chgData name="Anne-Cécile Buellet" userId="S::anne-cecile.buellet@universite-paris-saclay.fr::19c8ae6d-b5be-4664-ba70-f11f37174d22" providerId="AD" clId="Web-{F1677019-E0CD-AD8E-C5D7-F07C538C7B1F}" dt="2024-05-12T14:38:25.242" v="334" actId="1076"/>
          <ac:picMkLst>
            <pc:docMk/>
            <pc:sldMk cId="2038819561" sldId="263"/>
            <ac:picMk id="4" creationId="{83067F1D-0AC5-5761-AD09-AC2F32AD9C20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12T14:40:58.388" v="344" actId="1076"/>
          <ac:picMkLst>
            <pc:docMk/>
            <pc:sldMk cId="2038819561" sldId="263"/>
            <ac:picMk id="7" creationId="{4D6B4CD5-D1BB-9436-C9F9-6ED5E1BC271A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12T14:38:44.727" v="337" actId="14100"/>
          <ac:picMkLst>
            <pc:docMk/>
            <pc:sldMk cId="2038819561" sldId="263"/>
            <ac:picMk id="8" creationId="{CC364FCD-8941-57F9-C040-3DF4F1913C52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12T14:38:14.679" v="333" actId="1076"/>
          <ac:picMkLst>
            <pc:docMk/>
            <pc:sldMk cId="2038819561" sldId="263"/>
            <ac:picMk id="9" creationId="{FFC15A56-D32C-7AF9-BA2D-0A2E7976FA80}"/>
          </ac:picMkLst>
        </pc:picChg>
        <pc:picChg chg="add mod">
          <ac:chgData name="Anne-Cécile Buellet" userId="S::anne-cecile.buellet@universite-paris-saclay.fr::19c8ae6d-b5be-4664-ba70-f11f37174d22" providerId="AD" clId="Web-{F1677019-E0CD-AD8E-C5D7-F07C538C7B1F}" dt="2024-05-12T14:40:21.699" v="339" actId="1076"/>
          <ac:picMkLst>
            <pc:docMk/>
            <pc:sldMk cId="2038819561" sldId="263"/>
            <ac:picMk id="11" creationId="{56CDFE6D-1B3D-ABBB-28A6-DD000D50BDF1}"/>
          </ac:picMkLst>
        </pc:picChg>
      </pc:sldChg>
      <pc:sldChg chg="addSp delSp modSp new mod setBg">
        <pc:chgData name="Anne-Cécile Buellet" userId="S::anne-cecile.buellet@universite-paris-saclay.fr::19c8ae6d-b5be-4664-ba70-f11f37174d22" providerId="AD" clId="Web-{F1677019-E0CD-AD8E-C5D7-F07C538C7B1F}" dt="2024-05-13T12:39:52.085" v="390"/>
        <pc:sldMkLst>
          <pc:docMk/>
          <pc:sldMk cId="910979700" sldId="264"/>
        </pc:sldMkLst>
        <pc:spChg chg="mod">
          <ac:chgData name="Anne-Cécile Buellet" userId="S::anne-cecile.buellet@universite-paris-saclay.fr::19c8ae6d-b5be-4664-ba70-f11f37174d22" providerId="AD" clId="Web-{F1677019-E0CD-AD8E-C5D7-F07C538C7B1F}" dt="2024-05-13T12:39:52.085" v="390"/>
          <ac:spMkLst>
            <pc:docMk/>
            <pc:sldMk cId="910979700" sldId="264"/>
            <ac:spMk id="2" creationId="{C2A592C8-69C4-DAF3-0124-3327613430A1}"/>
          </ac:spMkLst>
        </pc:spChg>
        <pc:spChg chg="del">
          <ac:chgData name="Anne-Cécile Buellet" userId="S::anne-cecile.buellet@universite-paris-saclay.fr::19c8ae6d-b5be-4664-ba70-f11f37174d22" providerId="AD" clId="Web-{F1677019-E0CD-AD8E-C5D7-F07C538C7B1F}" dt="2024-05-13T12:38:44.424" v="356"/>
          <ac:spMkLst>
            <pc:docMk/>
            <pc:sldMk cId="910979700" sldId="264"/>
            <ac:spMk id="3" creationId="{C41F60E2-6B37-83B5-DF3B-0985DFEA24F2}"/>
          </ac:spMkLst>
        </pc:spChg>
        <pc:spChg chg="add del">
          <ac:chgData name="Anne-Cécile Buellet" userId="S::anne-cecile.buellet@universite-paris-saclay.fr::19c8ae6d-b5be-4664-ba70-f11f37174d22" providerId="AD" clId="Web-{F1677019-E0CD-AD8E-C5D7-F07C538C7B1F}" dt="2024-05-13T12:39:52.085" v="390"/>
          <ac:spMkLst>
            <pc:docMk/>
            <pc:sldMk cId="910979700" sldId="264"/>
            <ac:spMk id="8" creationId="{2704CCD3-DE1E-9D98-F655-46737CBDE693}"/>
          </ac:spMkLst>
        </pc:spChg>
        <pc:spChg chg="add del">
          <ac:chgData name="Anne-Cécile Buellet" userId="S::anne-cecile.buellet@universite-paris-saclay.fr::19c8ae6d-b5be-4664-ba70-f11f37174d22" providerId="AD" clId="Web-{F1677019-E0CD-AD8E-C5D7-F07C538C7B1F}" dt="2024-05-13T12:39:52.085" v="390"/>
          <ac:spMkLst>
            <pc:docMk/>
            <pc:sldMk cId="910979700" sldId="264"/>
            <ac:spMk id="11" creationId="{C0763A76-9F1C-4FC5-82B7-DD475DA461B2}"/>
          </ac:spMkLst>
        </pc:spChg>
        <pc:spChg chg="add del">
          <ac:chgData name="Anne-Cécile Buellet" userId="S::anne-cecile.buellet@universite-paris-saclay.fr::19c8ae6d-b5be-4664-ba70-f11f37174d22" providerId="AD" clId="Web-{F1677019-E0CD-AD8E-C5D7-F07C538C7B1F}" dt="2024-05-13T12:39:52.085" v="390"/>
          <ac:spMkLst>
            <pc:docMk/>
            <pc:sldMk cId="910979700" sldId="264"/>
            <ac:spMk id="13" creationId="{E81BF4F6-F2CF-4984-9D14-D6966D92F99F}"/>
          </ac:spMkLst>
        </pc:spChg>
        <pc:picChg chg="add mod ord">
          <ac:chgData name="Anne-Cécile Buellet" userId="S::anne-cecile.buellet@universite-paris-saclay.fr::19c8ae6d-b5be-4664-ba70-f11f37174d22" providerId="AD" clId="Web-{F1677019-E0CD-AD8E-C5D7-F07C538C7B1F}" dt="2024-05-13T12:39:52.085" v="390"/>
          <ac:picMkLst>
            <pc:docMk/>
            <pc:sldMk cId="910979700" sldId="264"/>
            <ac:picMk id="4" creationId="{9D28D81D-85F1-61EE-CA89-BD7E37D997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ileoandeinstein.phys.virginia.edu/more_stuff/Applets/MichelsonMorley/michelsonmorley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BBC4E2-77AE-4A70-8F4E-420E9E2AD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21207" y="1294759"/>
            <a:ext cx="3959384" cy="1705616"/>
          </a:xfrm>
        </p:spPr>
        <p:txBody>
          <a:bodyPr anchor="b">
            <a:normAutofit/>
          </a:bodyPr>
          <a:lstStyle/>
          <a:p>
            <a:pPr algn="r"/>
            <a:r>
              <a:rPr lang="fr-FR" sz="3225">
                <a:solidFill>
                  <a:srgbClr val="FFFFFF"/>
                </a:solidFill>
              </a:rPr>
              <a:t>Cinématique relativiste. Expérience de Michelson et Morley</a:t>
            </a:r>
          </a:p>
        </p:txBody>
      </p:sp>
      <p:sp>
        <p:nvSpPr>
          <p:cNvPr id="16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902" y="1716154"/>
            <a:ext cx="104279" cy="10427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7" name="Image 6" descr="Une horloge atomique a mesuré la dilatation &quot;gravitationnelle&quot; du temps sur  un millimètre">
            <a:extLst>
              <a:ext uri="{FF2B5EF4-FFF2-40B4-BE49-F238E27FC236}">
                <a16:creationId xmlns:a16="http://schemas.microsoft.com/office/drawing/2014/main" id="{AFCF78D5-7C70-0FF3-1BEA-4D9B89B0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2" r="2" b="2"/>
          <a:stretch/>
        </p:blipFill>
        <p:spPr>
          <a:xfrm>
            <a:off x="1412422" y="956460"/>
            <a:ext cx="2666864" cy="2666864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18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69" y="3156590"/>
            <a:ext cx="95786" cy="9578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6" y="3484524"/>
            <a:ext cx="0" cy="250956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Gps Couleur Localisateur - Image gratuite sur Pixabay - Pixabay">
            <a:extLst>
              <a:ext uri="{FF2B5EF4-FFF2-40B4-BE49-F238E27FC236}">
                <a16:creationId xmlns:a16="http://schemas.microsoft.com/office/drawing/2014/main" id="{57BC28EC-514B-476F-2168-27396EF27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"/>
          <a:stretch/>
        </p:blipFill>
        <p:spPr>
          <a:xfrm>
            <a:off x="850904" y="3695014"/>
            <a:ext cx="2088588" cy="2088588"/>
          </a:xfrm>
          <a:custGeom>
            <a:avLst/>
            <a:gdLst/>
            <a:ahLst/>
            <a:cxnLst/>
            <a:rect l="l" t="t" r="r" b="b"/>
            <a:pathLst>
              <a:path w="2784784" h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</p:spPr>
      </p:pic>
      <p:pic>
        <p:nvPicPr>
          <p:cNvPr id="5" name="Image 4" descr="Record collision energy of 8TeV | timeline.web.cern.ch">
            <a:extLst>
              <a:ext uri="{FF2B5EF4-FFF2-40B4-BE49-F238E27FC236}">
                <a16:creationId xmlns:a16="http://schemas.microsoft.com/office/drawing/2014/main" id="{35838303-828D-5615-4F46-12F5E33FF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" r="4446" b="1"/>
          <a:stretch/>
        </p:blipFill>
        <p:spPr>
          <a:xfrm>
            <a:off x="3148309" y="3887562"/>
            <a:ext cx="2666864" cy="2113188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  <p:sp>
        <p:nvSpPr>
          <p:cNvPr id="22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672" y="3895571"/>
            <a:ext cx="68354" cy="6835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592C8-69C4-DAF3-0124-33276134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Remise en doute des équations de Maxwell</a:t>
            </a:r>
          </a:p>
        </p:txBody>
      </p:sp>
      <p:pic>
        <p:nvPicPr>
          <p:cNvPr id="4" name="Espace réservé du contenu 3" descr="L'expérience de Michelson-Morley - [Apprendre en ligne]">
            <a:extLst>
              <a:ext uri="{FF2B5EF4-FFF2-40B4-BE49-F238E27FC236}">
                <a16:creationId xmlns:a16="http://schemas.microsoft.com/office/drawing/2014/main" id="{9D28D81D-85F1-61EE-CA89-BD7E37D9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15" y="1999702"/>
            <a:ext cx="6014063" cy="3824612"/>
          </a:xfrm>
        </p:spPr>
      </p:pic>
    </p:spTree>
    <p:extLst>
      <p:ext uri="{BB962C8B-B14F-4D97-AF65-F5344CB8AC3E}">
        <p14:creationId xmlns:p14="http://schemas.microsoft.com/office/powerpoint/2010/main" val="91097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85725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pic>
        <p:nvPicPr>
          <p:cNvPr id="4" name="Image 3" descr="Special Relativity 1: The Michaelson-Morley Experiment">
            <a:extLst>
              <a:ext uri="{FF2B5EF4-FFF2-40B4-BE49-F238E27FC236}">
                <a16:creationId xmlns:a16="http://schemas.microsoft.com/office/drawing/2014/main" id="{8EC41C6F-AF9F-8DAC-E77B-C94B5FF8F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15" y="858211"/>
            <a:ext cx="9143985" cy="51425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FBD8F9E-9F90-57D0-99FF-E41020D17C5A}"/>
              </a:ext>
            </a:extLst>
          </p:cNvPr>
          <p:cNvSpPr txBox="1"/>
          <p:nvPr/>
        </p:nvSpPr>
        <p:spPr>
          <a:xfrm>
            <a:off x="0" y="5725583"/>
            <a:ext cx="9691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50" dirty="0">
                <a:solidFill>
                  <a:srgbClr val="00B0F0"/>
                </a:solidFill>
              </a:rPr>
              <a:t>Animation : </a:t>
            </a:r>
            <a:r>
              <a:rPr lang="fr-FR" sz="1350" dirty="0">
                <a:solidFill>
                  <a:srgbClr val="00B0F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https://galileoandeinstein.phys.virginia.edu/more_stuff/Applets/MichelsonMorley/michelsonmorley.html</a:t>
            </a:r>
            <a:endParaRPr lang="fr-FR" sz="1350">
              <a:solidFill>
                <a:srgbClr val="00B0F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3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6D3C4-23E4-311E-2760-C22643C0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Transformations de Lorentz spéciales</a:t>
            </a:r>
          </a:p>
        </p:txBody>
      </p:sp>
      <p:pic>
        <p:nvPicPr>
          <p:cNvPr id="5" name="Image 4" descr="Une image contenant texte, diagramme, Police, ligne&#10;&#10;Description générée automatiquement">
            <a:extLst>
              <a:ext uri="{FF2B5EF4-FFF2-40B4-BE49-F238E27FC236}">
                <a16:creationId xmlns:a16="http://schemas.microsoft.com/office/drawing/2014/main" id="{CCF86D71-AC85-B485-49AF-00F6C445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143398"/>
            <a:ext cx="6223000" cy="35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FBF7E-86EE-4520-135C-4B30293A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des vitesses</a:t>
            </a:r>
          </a:p>
        </p:txBody>
      </p:sp>
      <p:pic>
        <p:nvPicPr>
          <p:cNvPr id="7" name="Espace réservé du contenu 6" descr="Une image contenant texte, diagramme, Police, blanc&#10;&#10;Description générée automatiquement">
            <a:extLst>
              <a:ext uri="{FF2B5EF4-FFF2-40B4-BE49-F238E27FC236}">
                <a16:creationId xmlns:a16="http://schemas.microsoft.com/office/drawing/2014/main" id="{33DD7C3D-7940-B883-18BD-CA883C0E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58" r="24161"/>
          <a:stretch/>
        </p:blipFill>
        <p:spPr>
          <a:xfrm>
            <a:off x="3965222" y="2271779"/>
            <a:ext cx="4310951" cy="3384550"/>
          </a:xfrm>
        </p:spPr>
      </p:pic>
      <p:pic>
        <p:nvPicPr>
          <p:cNvPr id="9" name="Image 8" descr="Une image contenant Police, typographie, ligne, texte&#10;&#10;Description générée automatiquement">
            <a:extLst>
              <a:ext uri="{FF2B5EF4-FFF2-40B4-BE49-F238E27FC236}">
                <a16:creationId xmlns:a16="http://schemas.microsoft.com/office/drawing/2014/main" id="{96AB23D1-D431-BA6C-850D-F59A177A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0" y="2368021"/>
            <a:ext cx="337899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4A82A-03F4-E6C5-740C-8977178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Contraction des longueurs</a:t>
            </a:r>
          </a:p>
        </p:txBody>
      </p:sp>
      <p:pic>
        <p:nvPicPr>
          <p:cNvPr id="4" name="Espace réservé du contenu 3" descr="Une image contenant ligne, diagramme, Parallèle&#10;&#10;Description générée automatiquement">
            <a:extLst>
              <a:ext uri="{FF2B5EF4-FFF2-40B4-BE49-F238E27FC236}">
                <a16:creationId xmlns:a16="http://schemas.microsoft.com/office/drawing/2014/main" id="{A50EE42C-6127-E672-7C47-559DFFC2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094" y="1941227"/>
            <a:ext cx="5265312" cy="3791654"/>
          </a:xfrm>
        </p:spPr>
      </p:pic>
    </p:spTree>
    <p:extLst>
      <p:ext uri="{BB962C8B-B14F-4D97-AF65-F5344CB8AC3E}">
        <p14:creationId xmlns:p14="http://schemas.microsoft.com/office/powerpoint/2010/main" val="172702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12B41-1C7A-EC22-13A9-30174318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Temps de vie des muons – Temps propre</a:t>
            </a:r>
          </a:p>
        </p:txBody>
      </p:sp>
      <p:pic>
        <p:nvPicPr>
          <p:cNvPr id="4" name="Image 3" descr="4 rayonnement dans l'Univers">
            <a:extLst>
              <a:ext uri="{FF2B5EF4-FFF2-40B4-BE49-F238E27FC236}">
                <a16:creationId xmlns:a16="http://schemas.microsoft.com/office/drawing/2014/main" id="{83067F1D-0AC5-5761-AD09-AC2F32AD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" y="2126885"/>
            <a:ext cx="2642347" cy="38037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197265-6B64-5F49-D30B-571BC6250432}"/>
              </a:ext>
            </a:extLst>
          </p:cNvPr>
          <p:cNvSpPr txBox="1"/>
          <p:nvPr/>
        </p:nvSpPr>
        <p:spPr>
          <a:xfrm>
            <a:off x="2759132" y="2159423"/>
            <a:ext cx="3266027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/>
              <a:t>Temps de vie</a:t>
            </a:r>
            <a:r>
              <a:rPr lang="fr-FR" sz="1800" dirty="0"/>
              <a:t> :    </a:t>
            </a:r>
            <a:r>
              <a:rPr lang="fr-FR" sz="825" dirty="0">
                <a:solidFill>
                  <a:srgbClr val="4D5156"/>
                </a:solidFill>
                <a:latin typeface="Arial"/>
                <a:cs typeface="Arial"/>
              </a:rPr>
              <a:t> </a:t>
            </a:r>
            <a:r>
              <a:rPr lang="fr-FR" sz="1800" dirty="0">
                <a:solidFill>
                  <a:srgbClr val="000000"/>
                </a:solidFill>
                <a:latin typeface="Aptos"/>
                <a:cs typeface="Arial"/>
              </a:rPr>
              <a:t>~</a:t>
            </a:r>
            <a:r>
              <a:rPr lang="fr-FR" sz="1800" dirty="0"/>
              <a:t>2.2us</a:t>
            </a:r>
            <a:endParaRPr lang="fr-FR" sz="1350" dirty="0"/>
          </a:p>
        </p:txBody>
      </p:sp>
      <p:pic>
        <p:nvPicPr>
          <p:cNvPr id="7" name="Image 6" descr="Une image contenant Police, typographie, texte, blanc&#10;&#10;Description générée automatiquement">
            <a:extLst>
              <a:ext uri="{FF2B5EF4-FFF2-40B4-BE49-F238E27FC236}">
                <a16:creationId xmlns:a16="http://schemas.microsoft.com/office/drawing/2014/main" id="{4D6B4CD5-D1BB-9436-C9F9-6ED5E1BC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16" y="2502596"/>
            <a:ext cx="1785938" cy="557213"/>
          </a:xfrm>
          <a:prstGeom prst="rect">
            <a:avLst/>
          </a:prstGeom>
        </p:spPr>
      </p:pic>
      <p:pic>
        <p:nvPicPr>
          <p:cNvPr id="8" name="Image 7" descr="Une image contenant Police, texte, ligne, typographie&#10;&#10;Description générée automatiquement">
            <a:extLst>
              <a:ext uri="{FF2B5EF4-FFF2-40B4-BE49-F238E27FC236}">
                <a16:creationId xmlns:a16="http://schemas.microsoft.com/office/drawing/2014/main" id="{CC364FCD-8941-57F9-C040-3DF4F1913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8" y="3234724"/>
            <a:ext cx="6305136" cy="360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C15A56-D32C-7AF9-BA2D-0A2E7976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259" y="3898313"/>
            <a:ext cx="1214438" cy="32861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3040D9-CFFD-A0E7-5EC2-669A4FFA757E}"/>
              </a:ext>
            </a:extLst>
          </p:cNvPr>
          <p:cNvSpPr txBox="1"/>
          <p:nvPr/>
        </p:nvSpPr>
        <p:spPr>
          <a:xfrm>
            <a:off x="2932044" y="3876261"/>
            <a:ext cx="2610263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/>
              <a:t>Problème, on mesure :</a:t>
            </a:r>
          </a:p>
        </p:txBody>
      </p:sp>
      <p:pic>
        <p:nvPicPr>
          <p:cNvPr id="11" name="Image 10" descr="Une image contenant Police, écriture manuscrite, calligraphie, texte&#10;&#10;Description générée automatiquement">
            <a:extLst>
              <a:ext uri="{FF2B5EF4-FFF2-40B4-BE49-F238E27FC236}">
                <a16:creationId xmlns:a16="http://schemas.microsoft.com/office/drawing/2014/main" id="{56CDFE6D-1B3D-ABBB-28A6-DD000D50B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921" y="4736927"/>
            <a:ext cx="2300288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1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E4976-B869-B0CE-2360-F1D38E2E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C607D-B969-1587-9E4D-A64A88E9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FR" dirty="0"/>
              <a:t>TD : </a:t>
            </a:r>
            <a:endParaRPr lang="fr-FR"/>
          </a:p>
          <a:p>
            <a:r>
              <a:rPr lang="fr-FR" dirty="0"/>
              <a:t>Mise en équation de la dilatation du temps et la contraction des longueurs</a:t>
            </a:r>
          </a:p>
          <a:p>
            <a:r>
              <a:rPr lang="fr-FR" dirty="0"/>
              <a:t>Etudier le paradoxe des jumeaux et celui de la règle et du trou</a:t>
            </a:r>
          </a:p>
          <a:p>
            <a:r>
              <a:rPr lang="fr-FR" dirty="0"/>
              <a:t>Expérience de Fizeau (1851)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12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Cinématique relativiste. Expérience de Michelson et Morley</vt:lpstr>
      <vt:lpstr>Remise en doute des équations de Maxwell</vt:lpstr>
      <vt:lpstr>Présentation PowerPoint</vt:lpstr>
      <vt:lpstr>Transformations de Lorentz spéciales</vt:lpstr>
      <vt:lpstr>Composition des vitesses</vt:lpstr>
      <vt:lpstr>Contraction des longueurs</vt:lpstr>
      <vt:lpstr>Temps de vie des muons – Temps propre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163</cp:revision>
  <dcterms:created xsi:type="dcterms:W3CDTF">2024-05-07T13:28:23Z</dcterms:created>
  <dcterms:modified xsi:type="dcterms:W3CDTF">2024-05-18T12:29:43Z</dcterms:modified>
</cp:coreProperties>
</file>