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4F4D5-D2D7-2899-EC2E-53B60E62C379}" v="225" dt="2024-06-06T20:24:16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55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0D64F4D5-D2D7-2899-EC2E-53B60E62C379}"/>
    <pc:docChg chg="mod addSld delSld modSld addMainMaster delMainMaster modMainMaster setSldSz">
      <pc:chgData name="Anne-Cécile Buellet" userId="S::anne-cecile.buellet@universite-paris-saclay.fr::19c8ae6d-b5be-4664-ba70-f11f37174d22" providerId="AD" clId="Web-{0D64F4D5-D2D7-2899-EC2E-53B60E62C379}" dt="2024-06-06T20:24:16.349" v="216"/>
      <pc:docMkLst>
        <pc:docMk/>
      </pc:docMkLst>
      <pc:sldChg chg="addSp delSp modSp mod setBg modClrScheme setClrOvrMap chgLayout">
        <pc:chgData name="Anne-Cécile Buellet" userId="S::anne-cecile.buellet@universite-paris-saclay.fr::19c8ae6d-b5be-4664-ba70-f11f37174d22" providerId="AD" clId="Web-{0D64F4D5-D2D7-2899-EC2E-53B60E62C379}" dt="2024-06-06T19:19:33.860" v="67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0D64F4D5-D2D7-2899-EC2E-53B60E62C379}" dt="2024-06-06T19:19:33.860" v="67"/>
          <ac:spMkLst>
            <pc:docMk/>
            <pc:sldMk cId="401567019" sldId="256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0D64F4D5-D2D7-2899-EC2E-53B60E62C379}" dt="2024-06-06T19:19:33.860" v="67"/>
          <ac:spMkLst>
            <pc:docMk/>
            <pc:sldMk cId="401567019" sldId="256"/>
            <ac:spMk id="3" creationId="{00000000-0000-0000-0000-000000000000}"/>
          </ac:spMkLst>
        </pc:spChg>
        <pc:spChg chg="add del">
          <ac:chgData name="Anne-Cécile Buellet" userId="S::anne-cecile.buellet@universite-paris-saclay.fr::19c8ae6d-b5be-4664-ba70-f11f37174d22" providerId="AD" clId="Web-{0D64F4D5-D2D7-2899-EC2E-53B60E62C379}" dt="2024-06-06T19:19:33.860" v="67"/>
          <ac:spMkLst>
            <pc:docMk/>
            <pc:sldMk cId="401567019" sldId="256"/>
            <ac:spMk id="10" creationId="{E906F54D-04EF-4345-A564-7A7B57B6CEB3}"/>
          </ac:spMkLst>
        </pc:spChg>
        <pc:spChg chg="add del">
          <ac:chgData name="Anne-Cécile Buellet" userId="S::anne-cecile.buellet@universite-paris-saclay.fr::19c8ae6d-b5be-4664-ba70-f11f37174d22" providerId="AD" clId="Web-{0D64F4D5-D2D7-2899-EC2E-53B60E62C379}" dt="2024-06-06T19:19:33.860" v="67"/>
          <ac:spMkLst>
            <pc:docMk/>
            <pc:sldMk cId="401567019" sldId="256"/>
            <ac:spMk id="12" creationId="{42D72763-8D2E-477E-ADFD-28E96A52FD68}"/>
          </ac:spMkLst>
        </pc:spChg>
        <pc:spChg chg="add del">
          <ac:chgData name="Anne-Cécile Buellet" userId="S::anne-cecile.buellet@universite-paris-saclay.fr::19c8ae6d-b5be-4664-ba70-f11f37174d22" providerId="AD" clId="Web-{0D64F4D5-D2D7-2899-EC2E-53B60E62C379}" dt="2024-06-06T19:19:33.860" v="67"/>
          <ac:spMkLst>
            <pc:docMk/>
            <pc:sldMk cId="401567019" sldId="256"/>
            <ac:spMk id="14" creationId="{4A63FA5D-402E-473D-AF05-018BE28B22FD}"/>
          </ac:spMkLst>
        </pc:spChg>
        <pc:picChg chg="add del mod">
          <ac:chgData name="Anne-Cécile Buellet" userId="S::anne-cecile.buellet@universite-paris-saclay.fr::19c8ae6d-b5be-4664-ba70-f11f37174d22" providerId="AD" clId="Web-{0D64F4D5-D2D7-2899-EC2E-53B60E62C379}" dt="2024-06-06T19:18:59.312" v="61"/>
          <ac:picMkLst>
            <pc:docMk/>
            <pc:sldMk cId="401567019" sldId="256"/>
            <ac:picMk id="4" creationId="{249C1E01-914E-56E3-DE6A-D3B37BE171B9}"/>
          </ac:picMkLst>
        </pc:picChg>
        <pc:picChg chg="add mod">
          <ac:chgData name="Anne-Cécile Buellet" userId="S::anne-cecile.buellet@universite-paris-saclay.fr::19c8ae6d-b5be-4664-ba70-f11f37174d22" providerId="AD" clId="Web-{0D64F4D5-D2D7-2899-EC2E-53B60E62C379}" dt="2024-06-06T19:19:33.860" v="67"/>
          <ac:picMkLst>
            <pc:docMk/>
            <pc:sldMk cId="401567019" sldId="256"/>
            <ac:picMk id="5" creationId="{A9D92A6C-7FB1-B8C3-635E-00ADD2184C3A}"/>
          </ac:picMkLst>
        </pc:picChg>
        <pc:cxnChg chg="add del">
          <ac:chgData name="Anne-Cécile Buellet" userId="S::anne-cecile.buellet@universite-paris-saclay.fr::19c8ae6d-b5be-4664-ba70-f11f37174d22" providerId="AD" clId="Web-{0D64F4D5-D2D7-2899-EC2E-53B60E62C379}" dt="2024-06-06T19:19:33.860" v="67"/>
          <ac:cxnSpMkLst>
            <pc:docMk/>
            <pc:sldMk cId="401567019" sldId="256"/>
            <ac:cxnSpMk id="16" creationId="{B20D3D82-8B25-4DD9-9924-4CEAD450CD21}"/>
          </ac:cxnSpMkLst>
        </pc:cxnChg>
      </pc:sldChg>
      <pc:sldChg chg="new del">
        <pc:chgData name="Anne-Cécile Buellet" userId="S::anne-cecile.buellet@universite-paris-saclay.fr::19c8ae6d-b5be-4664-ba70-f11f37174d22" providerId="AD" clId="Web-{0D64F4D5-D2D7-2899-EC2E-53B60E62C379}" dt="2024-06-06T19:19:31.891" v="66"/>
        <pc:sldMkLst>
          <pc:docMk/>
          <pc:sldMk cId="71966547" sldId="257"/>
        </pc:sldMkLst>
      </pc:sldChg>
      <pc:sldChg chg="addSp delSp modSp new">
        <pc:chgData name="Anne-Cécile Buellet" userId="S::anne-cecile.buellet@universite-paris-saclay.fr::19c8ae6d-b5be-4664-ba70-f11f37174d22" providerId="AD" clId="Web-{0D64F4D5-D2D7-2899-EC2E-53B60E62C379}" dt="2024-06-06T19:51:43.515" v="92" actId="1076"/>
        <pc:sldMkLst>
          <pc:docMk/>
          <pc:sldMk cId="3282531814" sldId="257"/>
        </pc:sldMkLst>
        <pc:spChg chg="mod">
          <ac:chgData name="Anne-Cécile Buellet" userId="S::anne-cecile.buellet@universite-paris-saclay.fr::19c8ae6d-b5be-4664-ba70-f11f37174d22" providerId="AD" clId="Web-{0D64F4D5-D2D7-2899-EC2E-53B60E62C379}" dt="2024-06-06T19:22:13.768" v="72" actId="20577"/>
          <ac:spMkLst>
            <pc:docMk/>
            <pc:sldMk cId="3282531814" sldId="257"/>
            <ac:spMk id="2" creationId="{6C99FF64-4329-64B3-AD8A-81B59AEA8B94}"/>
          </ac:spMkLst>
        </pc:spChg>
        <pc:spChg chg="del">
          <ac:chgData name="Anne-Cécile Buellet" userId="S::anne-cecile.buellet@universite-paris-saclay.fr::19c8ae6d-b5be-4664-ba70-f11f37174d22" providerId="AD" clId="Web-{0D64F4D5-D2D7-2899-EC2E-53B60E62C379}" dt="2024-06-06T19:22:18.221" v="73"/>
          <ac:spMkLst>
            <pc:docMk/>
            <pc:sldMk cId="3282531814" sldId="257"/>
            <ac:spMk id="3" creationId="{B7C37518-2E67-F810-EB41-5932556482E1}"/>
          </ac:spMkLst>
        </pc:spChg>
        <pc:picChg chg="add mod">
          <ac:chgData name="Anne-Cécile Buellet" userId="S::anne-cecile.buellet@universite-paris-saclay.fr::19c8ae6d-b5be-4664-ba70-f11f37174d22" providerId="AD" clId="Web-{0D64F4D5-D2D7-2899-EC2E-53B60E62C379}" dt="2024-06-06T19:51:31.968" v="89" actId="1076"/>
          <ac:picMkLst>
            <pc:docMk/>
            <pc:sldMk cId="3282531814" sldId="257"/>
            <ac:picMk id="3" creationId="{C08C4A41-5285-19A7-C74F-B71646D2CC27}"/>
          </ac:picMkLst>
        </pc:picChg>
        <pc:picChg chg="add mod ord modCrop">
          <ac:chgData name="Anne-Cécile Buellet" userId="S::anne-cecile.buellet@universite-paris-saclay.fr::19c8ae6d-b5be-4664-ba70-f11f37174d22" providerId="AD" clId="Web-{0D64F4D5-D2D7-2899-EC2E-53B60E62C379}" dt="2024-06-06T19:51:43.515" v="92" actId="1076"/>
          <ac:picMkLst>
            <pc:docMk/>
            <pc:sldMk cId="3282531814" sldId="257"/>
            <ac:picMk id="4" creationId="{A5344A88-C53D-83B4-53E6-43AEA7270198}"/>
          </ac:picMkLst>
        </pc:picChg>
      </pc:sldChg>
      <pc:sldChg chg="addSp delSp modSp new add del">
        <pc:chgData name="Anne-Cécile Buellet" userId="S::anne-cecile.buellet@universite-paris-saclay.fr::19c8ae6d-b5be-4664-ba70-f11f37174d22" providerId="AD" clId="Web-{0D64F4D5-D2D7-2899-EC2E-53B60E62C379}" dt="2024-06-06T20:21:12.174" v="130" actId="20577"/>
        <pc:sldMkLst>
          <pc:docMk/>
          <pc:sldMk cId="1501937836" sldId="258"/>
        </pc:sldMkLst>
        <pc:spChg chg="mod">
          <ac:chgData name="Anne-Cécile Buellet" userId="S::anne-cecile.buellet@universite-paris-saclay.fr::19c8ae6d-b5be-4664-ba70-f11f37174d22" providerId="AD" clId="Web-{0D64F4D5-D2D7-2899-EC2E-53B60E62C379}" dt="2024-06-06T19:58:06.460" v="122" actId="20577"/>
          <ac:spMkLst>
            <pc:docMk/>
            <pc:sldMk cId="1501937836" sldId="258"/>
            <ac:spMk id="2" creationId="{7D46C3C8-1741-CC3F-DBFD-BCD80333FE5C}"/>
          </ac:spMkLst>
        </pc:spChg>
        <pc:spChg chg="del">
          <ac:chgData name="Anne-Cécile Buellet" userId="S::anne-cecile.buellet@universite-paris-saclay.fr::19c8ae6d-b5be-4664-ba70-f11f37174d22" providerId="AD" clId="Web-{0D64F4D5-D2D7-2899-EC2E-53B60E62C379}" dt="2024-06-06T19:51:02.295" v="79"/>
          <ac:spMkLst>
            <pc:docMk/>
            <pc:sldMk cId="1501937836" sldId="258"/>
            <ac:spMk id="3" creationId="{02123F87-4987-C1CC-74CB-0D207430DC50}"/>
          </ac:spMkLst>
        </pc:spChg>
        <pc:spChg chg="add mod">
          <ac:chgData name="Anne-Cécile Buellet" userId="S::anne-cecile.buellet@universite-paris-saclay.fr::19c8ae6d-b5be-4664-ba70-f11f37174d22" providerId="AD" clId="Web-{0D64F4D5-D2D7-2899-EC2E-53B60E62C379}" dt="2024-06-06T20:21:12.174" v="130" actId="20577"/>
          <ac:spMkLst>
            <pc:docMk/>
            <pc:sldMk cId="1501937836" sldId="258"/>
            <ac:spMk id="4" creationId="{0A88D154-31EE-5F06-9993-A3E24822F51F}"/>
          </ac:spMkLst>
        </pc:spChg>
        <pc:spChg chg="add del mod">
          <ac:chgData name="Anne-Cécile Buellet" userId="S::anne-cecile.buellet@universite-paris-saclay.fr::19c8ae6d-b5be-4664-ba70-f11f37174d22" providerId="AD" clId="Web-{0D64F4D5-D2D7-2899-EC2E-53B60E62C379}" dt="2024-06-06T19:57:42.225" v="93"/>
          <ac:spMkLst>
            <pc:docMk/>
            <pc:sldMk cId="1501937836" sldId="258"/>
            <ac:spMk id="5" creationId="{F37B29D2-DE0F-D66E-36DD-1933932E34E8}"/>
          </ac:spMkLst>
        </pc:spChg>
        <pc:picChg chg="add mod">
          <ac:chgData name="Anne-Cécile Buellet" userId="S::anne-cecile.buellet@universite-paris-saclay.fr::19c8ae6d-b5be-4664-ba70-f11f37174d22" providerId="AD" clId="Web-{0D64F4D5-D2D7-2899-EC2E-53B60E62C379}" dt="2024-06-06T20:21:03.831" v="127" actId="1076"/>
          <ac:picMkLst>
            <pc:docMk/>
            <pc:sldMk cId="1501937836" sldId="258"/>
            <ac:picMk id="3" creationId="{CB744278-B72D-EED4-6CFD-27056EFB3A23}"/>
          </ac:picMkLst>
        </pc:picChg>
        <pc:picChg chg="add del mod ord">
          <ac:chgData name="Anne-Cécile Buellet" userId="S::anne-cecile.buellet@universite-paris-saclay.fr::19c8ae6d-b5be-4664-ba70-f11f37174d22" providerId="AD" clId="Web-{0D64F4D5-D2D7-2899-EC2E-53B60E62C379}" dt="2024-06-06T19:51:20.874" v="86"/>
          <ac:picMkLst>
            <pc:docMk/>
            <pc:sldMk cId="1501937836" sldId="258"/>
            <ac:picMk id="4" creationId="{EDC9B4A5-48A8-4C07-2133-16A0BAEEADB6}"/>
          </ac:picMkLst>
        </pc:picChg>
        <pc:picChg chg="add mod ord">
          <ac:chgData name="Anne-Cécile Buellet" userId="S::anne-cecile.buellet@universite-paris-saclay.fr::19c8ae6d-b5be-4664-ba70-f11f37174d22" providerId="AD" clId="Web-{0D64F4D5-D2D7-2899-EC2E-53B60E62C379}" dt="2024-06-06T20:21:01.752" v="126" actId="1076"/>
          <ac:picMkLst>
            <pc:docMk/>
            <pc:sldMk cId="1501937836" sldId="258"/>
            <ac:picMk id="6" creationId="{25EE13D4-5696-784E-7069-E709DF8BA4D2}"/>
          </ac:picMkLst>
        </pc:picChg>
      </pc:sldChg>
      <pc:sldChg chg="modSp new">
        <pc:chgData name="Anne-Cécile Buellet" userId="S::anne-cecile.buellet@universite-paris-saclay.fr::19c8ae6d-b5be-4664-ba70-f11f37174d22" providerId="AD" clId="Web-{0D64F4D5-D2D7-2899-EC2E-53B60E62C379}" dt="2024-06-06T20:24:11.412" v="215" actId="20577"/>
        <pc:sldMkLst>
          <pc:docMk/>
          <pc:sldMk cId="4187722523" sldId="259"/>
        </pc:sldMkLst>
        <pc:spChg chg="mod">
          <ac:chgData name="Anne-Cécile Buellet" userId="S::anne-cecile.buellet@universite-paris-saclay.fr::19c8ae6d-b5be-4664-ba70-f11f37174d22" providerId="AD" clId="Web-{0D64F4D5-D2D7-2899-EC2E-53B60E62C379}" dt="2024-06-06T20:22:10.332" v="136" actId="20577"/>
          <ac:spMkLst>
            <pc:docMk/>
            <pc:sldMk cId="4187722523" sldId="259"/>
            <ac:spMk id="2" creationId="{6E06552E-EC4D-42C9-D1D2-C606D0BFC7B7}"/>
          </ac:spMkLst>
        </pc:spChg>
        <pc:spChg chg="mod">
          <ac:chgData name="Anne-Cécile Buellet" userId="S::anne-cecile.buellet@universite-paris-saclay.fr::19c8ae6d-b5be-4664-ba70-f11f37174d22" providerId="AD" clId="Web-{0D64F4D5-D2D7-2899-EC2E-53B60E62C379}" dt="2024-06-06T20:24:11.412" v="215" actId="20577"/>
          <ac:spMkLst>
            <pc:docMk/>
            <pc:sldMk cId="4187722523" sldId="259"/>
            <ac:spMk id="3" creationId="{DF7C9474-C0D2-80AD-4B02-5C3DC3B13AC6}"/>
          </ac:spMkLst>
        </pc:spChg>
      </pc:sldChg>
      <pc:sldChg chg="new">
        <pc:chgData name="Anne-Cécile Buellet" userId="S::anne-cecile.buellet@universite-paris-saclay.fr::19c8ae6d-b5be-4664-ba70-f11f37174d22" providerId="AD" clId="Web-{0D64F4D5-D2D7-2899-EC2E-53B60E62C379}" dt="2024-06-06T20:24:16.349" v="216"/>
        <pc:sldMkLst>
          <pc:docMk/>
          <pc:sldMk cId="952303220" sldId="260"/>
        </pc:sldMkLst>
      </pc:sldChg>
      <pc:sldMasterChg chg="modSp add del addSldLayout delSldLayout modSldLayout">
        <pc:chgData name="Anne-Cécile Buellet" userId="S::anne-cecile.buellet@universite-paris-saclay.fr::19c8ae6d-b5be-4664-ba70-f11f37174d22" providerId="AD" clId="Web-{0D64F4D5-D2D7-2899-EC2E-53B60E62C379}" dt="2024-06-06T19:19:33.860" v="67"/>
        <pc:sldMasterMkLst>
          <pc:docMk/>
          <pc:sldMasterMk cId="0" sldId="2147483648"/>
        </pc:sldMasterMkLst>
        <pc:spChg chg="mod">
          <ac:chgData name="Anne-Cécile Buellet" userId="S::anne-cecile.buellet@universite-paris-saclay.fr::19c8ae6d-b5be-4664-ba70-f11f37174d22" providerId="AD" clId="Web-{0D64F4D5-D2D7-2899-EC2E-53B60E62C379}" dt="2024-06-06T19:15:47.863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0D64F4D5-D2D7-2899-EC2E-53B60E62C379}" dt="2024-06-06T19:15:47.863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0D64F4D5-D2D7-2899-EC2E-53B60E62C379}" dt="2024-06-06T19:15:47.863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0D64F4D5-D2D7-2899-EC2E-53B60E62C379}" dt="2024-06-06T19:15:47.863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0D64F4D5-D2D7-2899-EC2E-53B60E62C379}" dt="2024-06-06T19:15:47.863" v="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0D64F4D5-D2D7-2899-EC2E-53B60E62C379}" dt="2024-06-06T19:15:47.863" v="0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0D64F4D5-D2D7-2899-EC2E-53B60E62C379}" dt="2024-06-06T19:15:47.863" v="0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0D64F4D5-D2D7-2899-EC2E-53B60E62C379}" dt="2024-06-06T19:15:47.863" v="0"/>
          <ac:spMkLst>
            <pc:docMk/>
            <pc:sldMasterMk cId="0" sldId="2147483648"/>
            <ac:spMk id="11" creationId="{00000000-0000-0000-0000-000000000000}"/>
          </ac:spMkLst>
        </pc:spChg>
        <pc:sldLayoutChg chg="modSp 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0" sldId="2147483648"/>
            <pc:sldLayoutMk cId="0" sldId="2147483649"/>
          </pc:sldLayoutMkLst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</pc:sldLayoutChg>
        <pc:sldLayoutChg chg="modSp 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0" sldId="2147483648"/>
            <pc:sldLayoutMk cId="0" sldId="2147483650"/>
          </pc:sldLayoutMkLst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 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0" sldId="2147483648"/>
            <pc:sldLayoutMk cId="0" sldId="2147483651"/>
          </pc:sldLayoutMkLst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 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0" sldId="2147483648"/>
            <pc:sldLayoutMk cId="0" sldId="2147483652"/>
          </pc:sldLayoutMkLst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</pc:sldLayoutChg>
        <pc:sldLayoutChg chg="modSp 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0" sldId="2147483648"/>
            <pc:sldLayoutMk cId="0" sldId="2147483653"/>
          </pc:sldLayoutMkLst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 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0" sldId="2147483648"/>
            <pc:sldLayoutMk cId="0" sldId="2147483654"/>
          </pc:sldLayoutMkLst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4"/>
              <ac:spMk id="8" creationId="{00000000-0000-0000-0000-000000000000}"/>
            </ac:spMkLst>
          </pc:spChg>
        </pc:sldLayoutChg>
        <pc:sldLayoutChg chg="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0" sldId="2147483648"/>
            <pc:sldLayoutMk cId="0" sldId="2147483655"/>
          </pc:sldLayoutMkLst>
        </pc:sldLayoutChg>
        <pc:sldLayoutChg chg="modSp 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0" sldId="2147483648"/>
            <pc:sldLayoutMk cId="0" sldId="2147483656"/>
          </pc:sldLayoutMkLst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 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0" sldId="2147483648"/>
            <pc:sldLayoutMk cId="0" sldId="2147483657"/>
          </pc:sldLayoutMkLst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 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0" sldId="2147483648"/>
            <pc:sldLayoutMk cId="0" sldId="2147483658"/>
          </pc:sldLayoutMkLst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8"/>
              <ac:spMk id="9" creationId="{00000000-0000-0000-0000-000000000000}"/>
            </ac:spMkLst>
          </pc:spChg>
        </pc:sldLayoutChg>
        <pc:sldLayoutChg chg="modSp 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0" sldId="2147483648"/>
            <pc:sldLayoutMk cId="0" sldId="2147483659"/>
          </pc:sldLayoutMkLst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0D64F4D5-D2D7-2899-EC2E-53B60E62C379}" dt="2024-06-06T19:15:47.863" v="0"/>
            <ac:spMkLst>
              <pc:docMk/>
              <pc:sldMasterMk cId="0" sldId="2147483648"/>
              <pc:sldLayoutMk cId="0" sldId="2147483659"/>
              <ac:spMk id="7" creationId="{00000000-0000-0000-0000-000000000000}"/>
            </ac:spMkLst>
          </pc:spChg>
        </pc:sldLayoutChg>
      </pc:sldMasterChg>
      <pc:sldMasterChg chg="add del addSldLayout delSldLayout">
        <pc:chgData name="Anne-Cécile Buellet" userId="S::anne-cecile.buellet@universite-paris-saclay.fr::19c8ae6d-b5be-4664-ba70-f11f37174d22" providerId="AD" clId="Web-{0D64F4D5-D2D7-2899-EC2E-53B60E62C379}" dt="2024-06-06T19:19:33.860" v="67"/>
        <pc:sldMasterMkLst>
          <pc:docMk/>
          <pc:sldMasterMk cId="2100355352" sldId="2147483738"/>
        </pc:sldMasterMkLst>
        <pc:sldLayoutChg chg="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2100355352" sldId="2147483738"/>
            <pc:sldLayoutMk cId="4144087569" sldId="2147483727"/>
          </pc:sldLayoutMkLst>
        </pc:sldLayoutChg>
        <pc:sldLayoutChg chg="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2100355352" sldId="2147483738"/>
            <pc:sldLayoutMk cId="1750770376" sldId="2147483728"/>
          </pc:sldLayoutMkLst>
        </pc:sldLayoutChg>
        <pc:sldLayoutChg chg="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2100355352" sldId="2147483738"/>
            <pc:sldLayoutMk cId="405015223" sldId="2147483729"/>
          </pc:sldLayoutMkLst>
        </pc:sldLayoutChg>
        <pc:sldLayoutChg chg="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2100355352" sldId="2147483738"/>
            <pc:sldLayoutMk cId="2324465206" sldId="2147483730"/>
          </pc:sldLayoutMkLst>
        </pc:sldLayoutChg>
        <pc:sldLayoutChg chg="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2100355352" sldId="2147483738"/>
            <pc:sldLayoutMk cId="3591407975" sldId="2147483731"/>
          </pc:sldLayoutMkLst>
        </pc:sldLayoutChg>
        <pc:sldLayoutChg chg="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2100355352" sldId="2147483738"/>
            <pc:sldLayoutMk cId="3132219546" sldId="2147483732"/>
          </pc:sldLayoutMkLst>
        </pc:sldLayoutChg>
        <pc:sldLayoutChg chg="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2100355352" sldId="2147483738"/>
            <pc:sldLayoutMk cId="1734894937" sldId="2147483733"/>
          </pc:sldLayoutMkLst>
        </pc:sldLayoutChg>
        <pc:sldLayoutChg chg="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2100355352" sldId="2147483738"/>
            <pc:sldLayoutMk cId="3295741530" sldId="2147483734"/>
          </pc:sldLayoutMkLst>
        </pc:sldLayoutChg>
        <pc:sldLayoutChg chg="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2100355352" sldId="2147483738"/>
            <pc:sldLayoutMk cId="3621772775" sldId="2147483735"/>
          </pc:sldLayoutMkLst>
        </pc:sldLayoutChg>
        <pc:sldLayoutChg chg="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2100355352" sldId="2147483738"/>
            <pc:sldLayoutMk cId="2922112686" sldId="2147483736"/>
          </pc:sldLayoutMkLst>
        </pc:sldLayoutChg>
        <pc:sldLayoutChg chg="add del">
          <pc:chgData name="Anne-Cécile Buellet" userId="S::anne-cecile.buellet@universite-paris-saclay.fr::19c8ae6d-b5be-4664-ba70-f11f37174d22" providerId="AD" clId="Web-{0D64F4D5-D2D7-2899-EC2E-53B60E62C379}" dt="2024-06-06T19:19:33.860" v="67"/>
          <pc:sldLayoutMkLst>
            <pc:docMk/>
            <pc:sldMasterMk cId="2100355352" sldId="2147483738"/>
            <pc:sldLayoutMk cId="17363363" sldId="214748373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06/06/2024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06/06/2024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F3FCF96-54AA-47AB-8C91-7B461EDEE1BE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56BF6-F90B-43DC-AA6D-ABA507354AF7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581193" y="675727"/>
            <a:ext cx="592220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0DFBE2-101A-4B86-9792-1F382FDA790E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5895" y="2180497"/>
            <a:ext cx="8272211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F47F3-5BE0-44C9-971A-B41DF5086624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rtlCol="0"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5895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A27D82D-A0D4-41BF-A91A-A2B666F305EC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35895" y="2228004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1313" y="2228004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AC089-B845-4ADE-8076-0CA3F806D3DD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65415" y="2250893"/>
            <a:ext cx="3815306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5896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892802" y="2250893"/>
            <a:ext cx="3815305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63282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43F4B-1CBA-43FF-9435-49FA0FF61FCC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BF4B4-AAAA-4C76-83C6-BC768B61E838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F9508-F328-4F3D-8EBA-80E8E7FA6F98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rtlCol="0"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5862" y="601200"/>
            <a:ext cx="8469630" cy="4204800"/>
          </a:xfrm>
        </p:spPr>
        <p:txBody>
          <a:bodyPr rtlCol="0"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05618" y="5262297"/>
            <a:ext cx="4402490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66516C-87F5-4402-B004-0EE372D128F4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rtlCol="0"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5894" y="5260128"/>
            <a:ext cx="8272213" cy="598671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A305B-6C8D-4CDE-AFBA-BAA624F5D2EB}" type="datetime1">
              <a:rPr lang="fr-FR" noProof="0" smtClean="0"/>
              <a:t>06/06/2024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E06863D7-9834-439E-8CE4-1AB71C822215}" type="datetime1">
              <a:rPr lang="fr-FR" noProof="0" smtClean="0"/>
              <a:t>06/06/2024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Mécanismes de la conduction électrique dans les solides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dirty="0"/>
              <a:t>Anne-</a:t>
            </a:r>
            <a:r>
              <a:rPr lang="fr-FR" dirty="0" err="1"/>
              <a:t>cécile</a:t>
            </a:r>
            <a:r>
              <a:rPr lang="fr-FR" dirty="0"/>
              <a:t> </a:t>
            </a:r>
            <a:r>
              <a:rPr lang="fr-FR" dirty="0" err="1"/>
              <a:t>buellet</a:t>
            </a:r>
          </a:p>
        </p:txBody>
      </p:sp>
      <p:pic>
        <p:nvPicPr>
          <p:cNvPr id="5" name="Image 4" descr="Puce De Semi-conducteur Sur Le Représentant Bleu De Carte De L ...">
            <a:extLst>
              <a:ext uri="{FF2B5EF4-FFF2-40B4-BE49-F238E27FC236}">
                <a16:creationId xmlns:a16="http://schemas.microsoft.com/office/drawing/2014/main" id="{A9D92A6C-7FB1-B8C3-635E-00ADD218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044" y="3431956"/>
            <a:ext cx="5184297" cy="254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9FF64-4329-64B3-AD8A-81B59AEA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</a:t>
            </a:r>
            <a:r>
              <a:rPr lang="fr-FR" dirty="0" err="1"/>
              <a:t>drude</a:t>
            </a:r>
          </a:p>
        </p:txBody>
      </p:sp>
      <p:pic>
        <p:nvPicPr>
          <p:cNvPr id="4" name="Espace réservé du contenu 3" descr="Lecture 37 Conductivity and the Drude Model">
            <a:extLst>
              <a:ext uri="{FF2B5EF4-FFF2-40B4-BE49-F238E27FC236}">
                <a16:creationId xmlns:a16="http://schemas.microsoft.com/office/drawing/2014/main" id="{A5344A88-C53D-83B4-53E6-43AEA727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88" r="18209" b="-175"/>
          <a:stretch/>
        </p:blipFill>
        <p:spPr>
          <a:xfrm>
            <a:off x="2175153" y="1903198"/>
            <a:ext cx="4825456" cy="4326974"/>
          </a:xfrm>
        </p:spPr>
      </p:pic>
      <p:pic>
        <p:nvPicPr>
          <p:cNvPr id="3" name="Image 2" descr="Une image contenant texte, Police, ligne, nombre&#10;&#10;Description générée automatiquement">
            <a:extLst>
              <a:ext uri="{FF2B5EF4-FFF2-40B4-BE49-F238E27FC236}">
                <a16:creationId xmlns:a16="http://schemas.microsoft.com/office/drawing/2014/main" id="{C08C4A41-5285-19A7-C74F-B71646D2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21" y="5531708"/>
            <a:ext cx="8248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3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6C3C8-1741-CC3F-DBFD-BCD80333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la résistance en fonction de la </a:t>
            </a:r>
            <a:r>
              <a:rPr lang="fr-FR"/>
              <a:t>température</a:t>
            </a:r>
          </a:p>
        </p:txBody>
      </p:sp>
      <p:pic>
        <p:nvPicPr>
          <p:cNvPr id="6" name="Espace réservé du contenu 5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25EE13D4-5696-784E-7069-E709DF8BA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49" y="1969311"/>
            <a:ext cx="4572000" cy="3561206"/>
          </a:xfrm>
        </p:spPr>
      </p:pic>
      <p:pic>
        <p:nvPicPr>
          <p:cNvPr id="3" name="Image 2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CB744278-B72D-EED4-6CFD-27056EFB3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727" y="4118511"/>
            <a:ext cx="4572000" cy="247963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A88D154-31EE-5F06-9993-A3E24822F51F}"/>
              </a:ext>
            </a:extLst>
          </p:cNvPr>
          <p:cNvSpPr txBox="1"/>
          <p:nvPr/>
        </p:nvSpPr>
        <p:spPr>
          <a:xfrm>
            <a:off x="5714999" y="386148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Silice</a:t>
            </a:r>
          </a:p>
        </p:txBody>
      </p:sp>
    </p:spTree>
    <p:extLst>
      <p:ext uri="{BB962C8B-B14F-4D97-AF65-F5344CB8AC3E}">
        <p14:creationId xmlns:p14="http://schemas.microsoft.com/office/powerpoint/2010/main" val="150193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6552E-EC4D-42C9-D1D2-C606D0BF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C9474-C0D2-80AD-4B02-5C3DC3B1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2180497"/>
            <a:ext cx="8534792" cy="3678303"/>
          </a:xfrm>
        </p:spPr>
        <p:txBody>
          <a:bodyPr/>
          <a:lstStyle/>
          <a:p>
            <a:pPr marL="305435" indent="-305435"/>
            <a:r>
              <a:rPr lang="fr-FR" sz="2400" dirty="0"/>
              <a:t>Approximation des électrons libres (on relaxe cette hypothèse)</a:t>
            </a:r>
          </a:p>
          <a:p>
            <a:pPr marL="305435" indent="-305435"/>
            <a:r>
              <a:rPr lang="fr-FR" sz="2400" dirty="0"/>
              <a:t>Approximation des électrons indépendants</a:t>
            </a:r>
          </a:p>
          <a:p>
            <a:pPr marL="305435" indent="-305435"/>
            <a:r>
              <a:rPr lang="fr-FR" sz="2400" dirty="0"/>
              <a:t>Approximation du temps de relaxation</a:t>
            </a:r>
          </a:p>
        </p:txBody>
      </p:sp>
    </p:spTree>
    <p:extLst>
      <p:ext uri="{BB962C8B-B14F-4D97-AF65-F5344CB8AC3E}">
        <p14:creationId xmlns:p14="http://schemas.microsoft.com/office/powerpoint/2010/main" val="418772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D9EC8-920F-71CE-E3DC-FDAC4C72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9C9F6-3937-649D-4AAE-9E599239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032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1</Words>
  <Application>Microsoft Office PowerPoint</Application>
  <PresentationFormat>Affichage à l'écran (4:3)</PresentationFormat>
  <Paragraphs>1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Dividende</vt:lpstr>
      <vt:lpstr>Mécanismes de la conduction électrique dans les solides</vt:lpstr>
      <vt:lpstr>Modèle de drude</vt:lpstr>
      <vt:lpstr>Mesure de la résistance en fonction de la température</vt:lpstr>
      <vt:lpstr>Hypothèses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66</cp:revision>
  <dcterms:created xsi:type="dcterms:W3CDTF">2024-06-06T19:15:22Z</dcterms:created>
  <dcterms:modified xsi:type="dcterms:W3CDTF">2024-06-06T20:24:18Z</dcterms:modified>
</cp:coreProperties>
</file>