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06075-DD1A-3254-F278-9F20868ECE88}" v="129" dt="2024-06-07T15:17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553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FED06075-DD1A-3254-F278-9F20868ECE88}"/>
    <pc:docChg chg="mod addSld modSld modMainMaster setSldSz">
      <pc:chgData name="Anne-Cécile Buellet" userId="S::anne-cecile.buellet@universite-paris-saclay.fr::19c8ae6d-b5be-4664-ba70-f11f37174d22" providerId="AD" clId="Web-{FED06075-DD1A-3254-F278-9F20868ECE88}" dt="2024-06-07T15:17:10.460" v="125" actId="20577"/>
      <pc:docMkLst>
        <pc:docMk/>
      </pc:docMkLst>
      <pc:sldChg chg="addSp modSp">
        <pc:chgData name="Anne-Cécile Buellet" userId="S::anne-cecile.buellet@universite-paris-saclay.fr::19c8ae6d-b5be-4664-ba70-f11f37174d22" providerId="AD" clId="Web-{FED06075-DD1A-3254-F278-9F20868ECE88}" dt="2024-06-07T15:10:57.861" v="30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FED06075-DD1A-3254-F278-9F20868ECE88}" dt="2024-06-07T15:10:49.345" v="27" actId="20577"/>
          <ac:spMkLst>
            <pc:docMk/>
            <pc:sldMk cId="401567019" sldId="256"/>
            <ac:spMk id="2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FED06075-DD1A-3254-F278-9F20868ECE88}" dt="2024-06-07T15:10:57.861" v="30" actId="1076"/>
          <ac:picMkLst>
            <pc:docMk/>
            <pc:sldMk cId="401567019" sldId="256"/>
            <ac:picMk id="4" creationId="{1F4D0412-614F-F606-D4BB-76FC9F91D783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FED06075-DD1A-3254-F278-9F20868ECE88}" dt="2024-06-07T15:13:30.207" v="49"/>
        <pc:sldMkLst>
          <pc:docMk/>
          <pc:sldMk cId="314319530" sldId="257"/>
        </pc:sldMkLst>
        <pc:spChg chg="mod">
          <ac:chgData name="Anne-Cécile Buellet" userId="S::anne-cecile.buellet@universite-paris-saclay.fr::19c8ae6d-b5be-4664-ba70-f11f37174d22" providerId="AD" clId="Web-{FED06075-DD1A-3254-F278-9F20868ECE88}" dt="2024-06-07T15:13:02.878" v="44" actId="20577"/>
          <ac:spMkLst>
            <pc:docMk/>
            <pc:sldMk cId="314319530" sldId="257"/>
            <ac:spMk id="2" creationId="{FF2E5379-AF09-ADF7-9DA5-1AC47DAE026F}"/>
          </ac:spMkLst>
        </pc:spChg>
        <pc:spChg chg="del">
          <ac:chgData name="Anne-Cécile Buellet" userId="S::anne-cecile.buellet@universite-paris-saclay.fr::19c8ae6d-b5be-4664-ba70-f11f37174d22" providerId="AD" clId="Web-{FED06075-DD1A-3254-F278-9F20868ECE88}" dt="2024-06-07T15:13:05.378" v="45"/>
          <ac:spMkLst>
            <pc:docMk/>
            <pc:sldMk cId="314319530" sldId="257"/>
            <ac:spMk id="3" creationId="{2403378F-A8C3-2FAC-894B-76528ED5E083}"/>
          </ac:spMkLst>
        </pc:spChg>
        <pc:spChg chg="add del mod">
          <ac:chgData name="Anne-Cécile Buellet" userId="S::anne-cecile.buellet@universite-paris-saclay.fr::19c8ae6d-b5be-4664-ba70-f11f37174d22" providerId="AD" clId="Web-{FED06075-DD1A-3254-F278-9F20868ECE88}" dt="2024-06-07T15:13:16.285" v="47"/>
          <ac:spMkLst>
            <pc:docMk/>
            <pc:sldMk cId="314319530" sldId="257"/>
            <ac:spMk id="6" creationId="{FD4F5157-08DA-742B-7E07-C9DD286ADEAC}"/>
          </ac:spMkLst>
        </pc:spChg>
        <pc:spChg chg="add del mod">
          <ac:chgData name="Anne-Cécile Buellet" userId="S::anne-cecile.buellet@universite-paris-saclay.fr::19c8ae6d-b5be-4664-ba70-f11f37174d22" providerId="AD" clId="Web-{FED06075-DD1A-3254-F278-9F20868ECE88}" dt="2024-06-07T15:13:30.207" v="49"/>
          <ac:spMkLst>
            <pc:docMk/>
            <pc:sldMk cId="314319530" sldId="257"/>
            <ac:spMk id="9" creationId="{0D1FE311-B590-A24C-4887-6169C8BED09D}"/>
          </ac:spMkLst>
        </pc:spChg>
        <pc:picChg chg="add del mod ord">
          <ac:chgData name="Anne-Cécile Buellet" userId="S::anne-cecile.buellet@universite-paris-saclay.fr::19c8ae6d-b5be-4664-ba70-f11f37174d22" providerId="AD" clId="Web-{FED06075-DD1A-3254-F278-9F20868ECE88}" dt="2024-06-07T15:13:07.519" v="46"/>
          <ac:picMkLst>
            <pc:docMk/>
            <pc:sldMk cId="314319530" sldId="257"/>
            <ac:picMk id="4" creationId="{B3A52A12-4A7C-E763-9B82-6B942E5C144C}"/>
          </ac:picMkLst>
        </pc:picChg>
        <pc:picChg chg="add del mod ord">
          <ac:chgData name="Anne-Cécile Buellet" userId="S::anne-cecile.buellet@universite-paris-saclay.fr::19c8ae6d-b5be-4664-ba70-f11f37174d22" providerId="AD" clId="Web-{FED06075-DD1A-3254-F278-9F20868ECE88}" dt="2024-06-07T15:13:18.035" v="48"/>
          <ac:picMkLst>
            <pc:docMk/>
            <pc:sldMk cId="314319530" sldId="257"/>
            <ac:picMk id="7" creationId="{C217D5A3-63AA-58C6-97CB-11BE9DAC0B14}"/>
          </ac:picMkLst>
        </pc:picChg>
        <pc:picChg chg="add mod ord">
          <ac:chgData name="Anne-Cécile Buellet" userId="S::anne-cecile.buellet@universite-paris-saclay.fr::19c8ae6d-b5be-4664-ba70-f11f37174d22" providerId="AD" clId="Web-{FED06075-DD1A-3254-F278-9F20868ECE88}" dt="2024-06-07T15:13:30.207" v="49"/>
          <ac:picMkLst>
            <pc:docMk/>
            <pc:sldMk cId="314319530" sldId="257"/>
            <ac:picMk id="10" creationId="{41453167-D2BD-C76B-44D5-7647FD0190F0}"/>
          </ac:picMkLst>
        </pc:picChg>
      </pc:sldChg>
      <pc:sldChg chg="modSp new">
        <pc:chgData name="Anne-Cécile Buellet" userId="S::anne-cecile.buellet@universite-paris-saclay.fr::19c8ae6d-b5be-4664-ba70-f11f37174d22" providerId="AD" clId="Web-{FED06075-DD1A-3254-F278-9F20868ECE88}" dt="2024-06-07T15:17:10.460" v="125" actId="20577"/>
        <pc:sldMkLst>
          <pc:docMk/>
          <pc:sldMk cId="3132242681" sldId="258"/>
        </pc:sldMkLst>
        <pc:spChg chg="mod">
          <ac:chgData name="Anne-Cécile Buellet" userId="S::anne-cecile.buellet@universite-paris-saclay.fr::19c8ae6d-b5be-4664-ba70-f11f37174d22" providerId="AD" clId="Web-{FED06075-DD1A-3254-F278-9F20868ECE88}" dt="2024-06-07T15:17:10.460" v="125" actId="20577"/>
          <ac:spMkLst>
            <pc:docMk/>
            <pc:sldMk cId="3132242681" sldId="258"/>
            <ac:spMk id="2" creationId="{4CEBEFE4-956E-68DC-0CF6-8FBAE5659F9A}"/>
          </ac:spMkLst>
        </pc:spChg>
      </pc:sldChg>
      <pc:sldChg chg="addSp delSp modSp new">
        <pc:chgData name="Anne-Cécile Buellet" userId="S::anne-cecile.buellet@universite-paris-saclay.fr::19c8ae6d-b5be-4664-ba70-f11f37174d22" providerId="AD" clId="Web-{FED06075-DD1A-3254-F278-9F20868ECE88}" dt="2024-06-07T15:16:49.866" v="86" actId="20577"/>
        <pc:sldMkLst>
          <pc:docMk/>
          <pc:sldMk cId="655720264" sldId="259"/>
        </pc:sldMkLst>
        <pc:spChg chg="mod">
          <ac:chgData name="Anne-Cécile Buellet" userId="S::anne-cecile.buellet@universite-paris-saclay.fr::19c8ae6d-b5be-4664-ba70-f11f37174d22" providerId="AD" clId="Web-{FED06075-DD1A-3254-F278-9F20868ECE88}" dt="2024-06-07T15:16:49.866" v="86" actId="20577"/>
          <ac:spMkLst>
            <pc:docMk/>
            <pc:sldMk cId="655720264" sldId="259"/>
            <ac:spMk id="2" creationId="{4235E3B5-9EDE-9470-00AA-F8D378B8EBB8}"/>
          </ac:spMkLst>
        </pc:spChg>
        <pc:spChg chg="del">
          <ac:chgData name="Anne-Cécile Buellet" userId="S::anne-cecile.buellet@universite-paris-saclay.fr::19c8ae6d-b5be-4664-ba70-f11f37174d22" providerId="AD" clId="Web-{FED06075-DD1A-3254-F278-9F20868ECE88}" dt="2024-06-07T15:15:56.475" v="70"/>
          <ac:spMkLst>
            <pc:docMk/>
            <pc:sldMk cId="655720264" sldId="259"/>
            <ac:spMk id="3" creationId="{0B955B42-2F0E-1A71-322F-0F3D75A77F19}"/>
          </ac:spMkLst>
        </pc:spChg>
        <pc:picChg chg="add mod ord">
          <ac:chgData name="Anne-Cécile Buellet" userId="S::anne-cecile.buellet@universite-paris-saclay.fr::19c8ae6d-b5be-4664-ba70-f11f37174d22" providerId="AD" clId="Web-{FED06075-DD1A-3254-F278-9F20868ECE88}" dt="2024-06-07T15:15:56.475" v="70"/>
          <ac:picMkLst>
            <pc:docMk/>
            <pc:sldMk cId="655720264" sldId="259"/>
            <ac:picMk id="4" creationId="{3A9F9328-0D76-8348-EFF8-C752F9F7C72B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FED06075-DD1A-3254-F278-9F20868ECE88}" dt="2024-06-07T15:09:32.719" v="0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FED06075-DD1A-3254-F278-9F20868ECE88}" dt="2024-06-07T15:09:32.719" v="0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FED06075-DD1A-3254-F278-9F20868ECE88}" dt="2024-06-07T15:09:32.719" v="0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FED06075-DD1A-3254-F278-9F20868ECE88}" dt="2024-06-07T15:09:32.719" v="0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07/06/2024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07/06/2024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07/06/2024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Lois de conservation en dynamique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Conservation de l'énergie — Astronoo">
            <a:extLst>
              <a:ext uri="{FF2B5EF4-FFF2-40B4-BE49-F238E27FC236}">
                <a16:creationId xmlns:a16="http://schemas.microsoft.com/office/drawing/2014/main" id="{1F4D0412-614F-F606-D4BB-76FC9F91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489" y="3427356"/>
            <a:ext cx="3961304" cy="26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E5379-AF09-ADF7-9DA5-1AC47DAE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Choc élastique</a:t>
            </a:r>
          </a:p>
        </p:txBody>
      </p:sp>
      <p:pic>
        <p:nvPicPr>
          <p:cNvPr id="10" name="Espace réservé du contenu 9" descr="Une image contenant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1453167-D2BD-C76B-44D5-7647FD019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227537"/>
            <a:ext cx="4572000" cy="3584222"/>
          </a:xfrm>
        </p:spPr>
      </p:pic>
    </p:spTree>
    <p:extLst>
      <p:ext uri="{BB962C8B-B14F-4D97-AF65-F5344CB8AC3E}">
        <p14:creationId xmlns:p14="http://schemas.microsoft.com/office/powerpoint/2010/main" val="3143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BEFE4-956E-68DC-0CF6-8FBAE56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Sphère de </a:t>
            </a:r>
            <a:r>
              <a:rPr lang="fr-FR" dirty="0" err="1"/>
              <a:t>hobermann</a:t>
            </a:r>
            <a:r>
              <a:rPr lang="fr-FR" dirty="0"/>
              <a:t> – Conservation du moment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356C32-240A-9356-23CF-81DD23B0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5E3B5-9EDE-9470-00AA-F8D378B8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Portrait de phase – Oscillateur harmonique</a:t>
            </a:r>
          </a:p>
        </p:txBody>
      </p:sp>
      <p:pic>
        <p:nvPicPr>
          <p:cNvPr id="4" name="Espace réservé du contenu 3" descr="Une image contenant cercle, diagramme, ligne, Parallèle&#10;&#10;Description générée automatiquement">
            <a:extLst>
              <a:ext uri="{FF2B5EF4-FFF2-40B4-BE49-F238E27FC236}">
                <a16:creationId xmlns:a16="http://schemas.microsoft.com/office/drawing/2014/main" id="{3A9F9328-0D76-8348-EFF8-C752F9F7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2442449"/>
            <a:ext cx="4572000" cy="3154398"/>
          </a:xfrm>
        </p:spPr>
      </p:pic>
    </p:spTree>
    <p:extLst>
      <p:ext uri="{BB962C8B-B14F-4D97-AF65-F5344CB8AC3E}">
        <p14:creationId xmlns:p14="http://schemas.microsoft.com/office/powerpoint/2010/main" val="6557202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1</Words>
  <Application>Microsoft Office PowerPoint</Application>
  <PresentationFormat>Affichage à l'écran 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Dividende</vt:lpstr>
      <vt:lpstr>Lois de conservation en dynamique</vt:lpstr>
      <vt:lpstr>Choc élastique</vt:lpstr>
      <vt:lpstr>Sphère de hobermann – Conservation du moment cinétique</vt:lpstr>
      <vt:lpstr>Portrait de phase – Oscillateur harmonique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32</cp:revision>
  <dcterms:created xsi:type="dcterms:W3CDTF">2024-06-07T15:09:15Z</dcterms:created>
  <dcterms:modified xsi:type="dcterms:W3CDTF">2024-06-07T15:17:20Z</dcterms:modified>
</cp:coreProperties>
</file>