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5A088-527A-D05B-7D06-0FE328F5F213}" v="173" dt="2024-05-16T15:34:23.670"/>
    <p1510:client id="{98613B59-F44C-0053-6A42-9970F30840AA}" v="41" dt="2024-05-17T14:33:5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30F5A088-527A-D05B-7D06-0FE328F5F213}"/>
    <pc:docChg chg="mod addSld delSld modSld modMainMaster setSldSz">
      <pc:chgData name="Anne-Cécile Buellet" userId="S::anne-cecile.buellet@universite-paris-saclay.fr::19c8ae6d-b5be-4664-ba70-f11f37174d22" providerId="AD" clId="Web-{30F5A088-527A-D05B-7D06-0FE328F5F213}" dt="2024-05-16T15:34:23.670" v="155"/>
      <pc:docMkLst>
        <pc:docMk/>
      </pc:docMkLst>
      <pc:sldChg chg="addSp modSp">
        <pc:chgData name="Anne-Cécile Buellet" userId="S::anne-cecile.buellet@universite-paris-saclay.fr::19c8ae6d-b5be-4664-ba70-f11f37174d22" providerId="AD" clId="Web-{30F5A088-527A-D05B-7D06-0FE328F5F213}" dt="2024-05-14T11:57:26.598" v="14" actId="14100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k cId="401567019" sldId="256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59.847" v="9" actId="1076"/>
          <ac:spMkLst>
            <pc:docMk/>
            <pc:sldMk cId="401567019" sldId="256"/>
            <ac:spMk id="4" creationId="{71A51AB7-9DAB-254D-3F99-DC9E4E1A1C7D}"/>
          </ac:spMkLst>
        </pc:spChg>
        <pc:picChg chg="mod">
          <ac:chgData name="Anne-Cécile Buellet" userId="S::anne-cecile.buellet@universite-paris-saclay.fr::19c8ae6d-b5be-4664-ba70-f11f37174d22" providerId="AD" clId="Web-{30F5A088-527A-D05B-7D06-0FE328F5F213}" dt="2024-05-14T11:57:26.598" v="14" actId="14100"/>
          <ac:picMkLst>
            <pc:docMk/>
            <pc:sldMk cId="401567019" sldId="256"/>
            <ac:picMk id="5" creationId="{B8FDCE5F-7B0A-40E6-27FD-3A9571F2CA72}"/>
          </ac:picMkLst>
        </pc:picChg>
        <pc:picChg chg="add mod">
          <ac:chgData name="Anne-Cécile Buellet" userId="S::anne-cecile.buellet@universite-paris-saclay.fr::19c8ae6d-b5be-4664-ba70-f11f37174d22" providerId="AD" clId="Web-{30F5A088-527A-D05B-7D06-0FE328F5F213}" dt="2024-05-14T11:57:21.879" v="13" actId="14100"/>
          <ac:picMkLst>
            <pc:docMk/>
            <pc:sldMk cId="401567019" sldId="256"/>
            <ac:picMk id="6" creationId="{456EC051-E63E-938E-58F2-6A7C0CA65928}"/>
          </ac:picMkLst>
        </pc:picChg>
      </pc:sldChg>
      <pc:sldChg chg="addSp delSp modSp new mod setBg setClrOvrMap">
        <pc:chgData name="Anne-Cécile Buellet" userId="S::anne-cecile.buellet@universite-paris-saclay.fr::19c8ae6d-b5be-4664-ba70-f11f37174d22" providerId="AD" clId="Web-{30F5A088-527A-D05B-7D06-0FE328F5F213}" dt="2024-05-14T16:39:24.943" v="127" actId="1076"/>
        <pc:sldMkLst>
          <pc:docMk/>
          <pc:sldMk cId="65245441" sldId="257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1:59:27.227" v="35"/>
          <ac:spMkLst>
            <pc:docMk/>
            <pc:sldMk cId="65245441" sldId="257"/>
            <ac:spMk id="2" creationId="{0FD10988-8455-D5FC-ACA2-4D07281460AF}"/>
          </ac:spMkLst>
        </pc:spChg>
        <pc:spChg chg="del">
          <ac:chgData name="Anne-Cécile Buellet" userId="S::anne-cecile.buellet@universite-paris-saclay.fr::19c8ae6d-b5be-4664-ba70-f11f37174d22" providerId="AD" clId="Web-{30F5A088-527A-D05B-7D06-0FE328F5F213}" dt="2024-05-14T11:59:10.632" v="32"/>
          <ac:spMkLst>
            <pc:docMk/>
            <pc:sldMk cId="65245441" sldId="257"/>
            <ac:spMk id="3" creationId="{B5010E63-F0D2-D083-BF13-1D97BE96F205}"/>
          </ac:spMkLst>
        </pc:spChg>
        <pc:spChg chg="add del">
          <ac:chgData name="Anne-Cécile Buellet" userId="S::anne-cecile.buellet@universite-paris-saclay.fr::19c8ae6d-b5be-4664-ba70-f11f37174d22" providerId="AD" clId="Web-{30F5A088-527A-D05B-7D06-0FE328F5F213}" dt="2024-05-14T16:38:54.817" v="119"/>
          <ac:spMkLst>
            <pc:docMk/>
            <pc:sldMk cId="65245441" sldId="257"/>
            <ac:spMk id="8" creationId="{0BFFC16B-9E12-3D53-0730-BF5C65835CF9}"/>
          </ac:spMkLst>
        </pc:spChg>
        <pc:spChg chg="add">
          <ac:chgData name="Anne-Cécile Buellet" userId="S::anne-cecile.buellet@universite-paris-saclay.fr::19c8ae6d-b5be-4664-ba70-f11f37174d22" providerId="AD" clId="Web-{30F5A088-527A-D05B-7D06-0FE328F5F213}" dt="2024-05-14T11:59:27.227" v="35"/>
          <ac:spMkLst>
            <pc:docMk/>
            <pc:sldMk cId="65245441" sldId="257"/>
            <ac:spMk id="11" creationId="{636F6DB7-CF8D-494A-82F6-13B58DCA9896}"/>
          </ac:spMkLst>
        </pc:spChg>
        <pc:spChg chg="add">
          <ac:chgData name="Anne-Cécile Buellet" userId="S::anne-cecile.buellet@universite-paris-saclay.fr::19c8ae6d-b5be-4664-ba70-f11f37174d22" providerId="AD" clId="Web-{30F5A088-527A-D05B-7D06-0FE328F5F213}" dt="2024-05-14T11:59:27.227" v="35"/>
          <ac:spMkLst>
            <pc:docMk/>
            <pc:sldMk cId="65245441" sldId="257"/>
            <ac:spMk id="13" creationId="{0B7E5194-6E82-4A44-99C3-FE7D87F34134}"/>
          </ac:spMkLst>
        </pc:spChg>
        <pc:grpChg chg="add">
          <ac:chgData name="Anne-Cécile Buellet" userId="S::anne-cecile.buellet@universite-paris-saclay.fr::19c8ae6d-b5be-4664-ba70-f11f37174d22" providerId="AD" clId="Web-{30F5A088-527A-D05B-7D06-0FE328F5F213}" dt="2024-05-14T11:59:27.227" v="35"/>
          <ac:grpSpMkLst>
            <pc:docMk/>
            <pc:sldMk cId="65245441" sldId="257"/>
            <ac:grpSpMk id="15" creationId="{49FCC1E1-84D3-494D-A0A0-286AFA1C3018}"/>
          </ac:grpSpMkLst>
        </pc:grpChg>
        <pc:picChg chg="add mod ord">
          <ac:chgData name="Anne-Cécile Buellet" userId="S::anne-cecile.buellet@universite-paris-saclay.fr::19c8ae6d-b5be-4664-ba70-f11f37174d22" providerId="AD" clId="Web-{30F5A088-527A-D05B-7D06-0FE328F5F213}" dt="2024-05-14T16:39:24.943" v="127" actId="1076"/>
          <ac:picMkLst>
            <pc:docMk/>
            <pc:sldMk cId="65245441" sldId="257"/>
            <ac:picMk id="3" creationId="{DB5962E0-AF76-13F4-B411-93DBCEE8428D}"/>
          </ac:picMkLst>
        </pc:picChg>
        <pc:picChg chg="add mod ord">
          <ac:chgData name="Anne-Cécile Buellet" userId="S::anne-cecile.buellet@universite-paris-saclay.fr::19c8ae6d-b5be-4664-ba70-f11f37174d22" providerId="AD" clId="Web-{30F5A088-527A-D05B-7D06-0FE328F5F213}" dt="2024-05-14T16:39:17.364" v="125" actId="1076"/>
          <ac:picMkLst>
            <pc:docMk/>
            <pc:sldMk cId="65245441" sldId="257"/>
            <ac:picMk id="4" creationId="{1CD32B7E-2310-307C-604D-C725389E4350}"/>
          </ac:picMkLst>
        </pc:picChg>
      </pc:sldChg>
      <pc:sldChg chg="addSp delSp modSp new mod setBg setClrOvrMap">
        <pc:chgData name="Anne-Cécile Buellet" userId="S::anne-cecile.buellet@universite-paris-saclay.fr::19c8ae6d-b5be-4664-ba70-f11f37174d22" providerId="AD" clId="Web-{30F5A088-527A-D05B-7D06-0FE328F5F213}" dt="2024-05-14T13:33:31.980" v="65"/>
        <pc:sldMkLst>
          <pc:docMk/>
          <pc:sldMk cId="3294216502" sldId="258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2:36:37.729" v="60"/>
          <ac:spMkLst>
            <pc:docMk/>
            <pc:sldMk cId="3294216502" sldId="258"/>
            <ac:spMk id="2" creationId="{8EA3DCA3-7BDE-996F-9010-01719266BA53}"/>
          </ac:spMkLst>
        </pc:spChg>
        <pc:spChg chg="del">
          <ac:chgData name="Anne-Cécile Buellet" userId="S::anne-cecile.buellet@universite-paris-saclay.fr::19c8ae6d-b5be-4664-ba70-f11f37174d22" providerId="AD" clId="Web-{30F5A088-527A-D05B-7D06-0FE328F5F213}" dt="2024-05-14T12:33:22.191" v="40"/>
          <ac:spMkLst>
            <pc:docMk/>
            <pc:sldMk cId="3294216502" sldId="258"/>
            <ac:spMk id="3" creationId="{2BCB0F61-4479-7CD0-9DD7-3A9211F206DF}"/>
          </ac:spMkLst>
        </pc:spChg>
        <pc:spChg chg="add mod">
          <ac:chgData name="Anne-Cécile Buellet" userId="S::anne-cecile.buellet@universite-paris-saclay.fr::19c8ae6d-b5be-4664-ba70-f11f37174d22" providerId="AD" clId="Web-{30F5A088-527A-D05B-7D06-0FE328F5F213}" dt="2024-05-14T13:33:31.980" v="65"/>
          <ac:spMkLst>
            <pc:docMk/>
            <pc:sldMk cId="3294216502" sldId="258"/>
            <ac:spMk id="6" creationId="{4557A81F-803E-5F35-FF3D-74B7D6ED0BDA}"/>
          </ac:spMkLst>
        </pc:spChg>
        <pc:spChg chg="add del">
          <ac:chgData name="Anne-Cécile Buellet" userId="S::anne-cecile.buellet@universite-paris-saclay.fr::19c8ae6d-b5be-4664-ba70-f11f37174d22" providerId="AD" clId="Web-{30F5A088-527A-D05B-7D06-0FE328F5F213}" dt="2024-05-14T13:33:10.402" v="61"/>
          <ac:spMkLst>
            <pc:docMk/>
            <pc:sldMk cId="3294216502" sldId="258"/>
            <ac:spMk id="8" creationId="{577CBA26-AF2F-44FC-C5C3-76A8F96839FF}"/>
          </ac:spMkLst>
        </pc:spChg>
        <pc:spChg chg="add">
          <ac:chgData name="Anne-Cécile Buellet" userId="S::anne-cecile.buellet@universite-paris-saclay.fr::19c8ae6d-b5be-4664-ba70-f11f37174d22" providerId="AD" clId="Web-{30F5A088-527A-D05B-7D06-0FE328F5F213}" dt="2024-05-14T12:36:37.729" v="60"/>
          <ac:spMkLst>
            <pc:docMk/>
            <pc:sldMk cId="3294216502" sldId="258"/>
            <ac:spMk id="11" creationId="{636F6DB7-CF8D-494A-82F6-13B58DCA9896}"/>
          </ac:spMkLst>
        </pc:spChg>
        <pc:spChg chg="add">
          <ac:chgData name="Anne-Cécile Buellet" userId="S::anne-cecile.buellet@universite-paris-saclay.fr::19c8ae6d-b5be-4664-ba70-f11f37174d22" providerId="AD" clId="Web-{30F5A088-527A-D05B-7D06-0FE328F5F213}" dt="2024-05-14T12:36:37.729" v="60"/>
          <ac:spMkLst>
            <pc:docMk/>
            <pc:sldMk cId="3294216502" sldId="258"/>
            <ac:spMk id="13" creationId="{0B7E5194-6E82-4A44-99C3-FE7D87F34134}"/>
          </ac:spMkLst>
        </pc:spChg>
        <pc:grpChg chg="add">
          <ac:chgData name="Anne-Cécile Buellet" userId="S::anne-cecile.buellet@universite-paris-saclay.fr::19c8ae6d-b5be-4664-ba70-f11f37174d22" providerId="AD" clId="Web-{30F5A088-527A-D05B-7D06-0FE328F5F213}" dt="2024-05-14T12:36:37.729" v="60"/>
          <ac:grpSpMkLst>
            <pc:docMk/>
            <pc:sldMk cId="3294216502" sldId="258"/>
            <ac:grpSpMk id="15" creationId="{49FCC1E1-84D3-494D-A0A0-286AFA1C3018}"/>
          </ac:grpSpMkLst>
        </pc:grpChg>
        <pc:picChg chg="add del mod ord">
          <ac:chgData name="Anne-Cécile Buellet" userId="S::anne-cecile.buellet@universite-paris-saclay.fr::19c8ae6d-b5be-4664-ba70-f11f37174d22" providerId="AD" clId="Web-{30F5A088-527A-D05B-7D06-0FE328F5F213}" dt="2024-05-14T13:33:31.980" v="65"/>
          <ac:picMkLst>
            <pc:docMk/>
            <pc:sldMk cId="3294216502" sldId="258"/>
            <ac:picMk id="3" creationId="{7DD35372-5FB6-F358-795B-A87172D7729F}"/>
          </ac:picMkLst>
        </pc:picChg>
        <pc:picChg chg="add mod ord">
          <ac:chgData name="Anne-Cécile Buellet" userId="S::anne-cecile.buellet@universite-paris-saclay.fr::19c8ae6d-b5be-4664-ba70-f11f37174d22" providerId="AD" clId="Web-{30F5A088-527A-D05B-7D06-0FE328F5F213}" dt="2024-05-14T12:36:37.729" v="60"/>
          <ac:picMkLst>
            <pc:docMk/>
            <pc:sldMk cId="3294216502" sldId="258"/>
            <ac:picMk id="4" creationId="{8678BF17-2E21-608F-52ED-CF257C8A4A1E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0F5A088-527A-D05B-7D06-0FE328F5F213}" dt="2024-05-14T13:33:54.091" v="68" actId="1076"/>
        <pc:sldMkLst>
          <pc:docMk/>
          <pc:sldMk cId="3879372242" sldId="259"/>
        </pc:sldMkLst>
        <pc:spChg chg="del">
          <ac:chgData name="Anne-Cécile Buellet" userId="S::anne-cecile.buellet@universite-paris-saclay.fr::19c8ae6d-b5be-4664-ba70-f11f37174d22" providerId="AD" clId="Web-{30F5A088-527A-D05B-7D06-0FE328F5F213}" dt="2024-05-14T13:33:22.449" v="63"/>
          <ac:spMkLst>
            <pc:docMk/>
            <pc:sldMk cId="3879372242" sldId="259"/>
            <ac:spMk id="3" creationId="{99B257F4-80EB-2B8A-838B-8915F05ACC58}"/>
          </ac:spMkLst>
        </pc:spChg>
        <pc:spChg chg="add del mod">
          <ac:chgData name="Anne-Cécile Buellet" userId="S::anne-cecile.buellet@universite-paris-saclay.fr::19c8ae6d-b5be-4664-ba70-f11f37174d22" providerId="AD" clId="Web-{30F5A088-527A-D05B-7D06-0FE328F5F213}" dt="2024-05-14T13:33:43.481" v="66"/>
          <ac:spMkLst>
            <pc:docMk/>
            <pc:sldMk cId="3879372242" sldId="259"/>
            <ac:spMk id="6" creationId="{925B3509-72D2-E12E-C010-8C7B77BE0B81}"/>
          </ac:spMkLst>
        </pc:spChg>
        <pc:picChg chg="add del mod ord">
          <ac:chgData name="Anne-Cécile Buellet" userId="S::anne-cecile.buellet@universite-paris-saclay.fr::19c8ae6d-b5be-4664-ba70-f11f37174d22" providerId="AD" clId="Web-{30F5A088-527A-D05B-7D06-0FE328F5F213}" dt="2024-05-14T13:33:25.496" v="64"/>
          <ac:picMkLst>
            <pc:docMk/>
            <pc:sldMk cId="3879372242" sldId="259"/>
            <ac:picMk id="4" creationId="{23DE4FC1-4BE4-D06E-2963-F2D23179ADE6}"/>
          </ac:picMkLst>
        </pc:picChg>
        <pc:picChg chg="add mod ord">
          <ac:chgData name="Anne-Cécile Buellet" userId="S::anne-cecile.buellet@universite-paris-saclay.fr::19c8ae6d-b5be-4664-ba70-f11f37174d22" providerId="AD" clId="Web-{30F5A088-527A-D05B-7D06-0FE328F5F213}" dt="2024-05-14T13:33:54.091" v="68" actId="1076"/>
          <ac:picMkLst>
            <pc:docMk/>
            <pc:sldMk cId="3879372242" sldId="259"/>
            <ac:picMk id="7" creationId="{ADE1DCDF-BFCC-522F-BE46-68BCA72C2F25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0F5A088-527A-D05B-7D06-0FE328F5F213}" dt="2024-05-14T16:37:52.800" v="118" actId="1076"/>
        <pc:sldMkLst>
          <pc:docMk/>
          <pc:sldMk cId="2923960865" sldId="260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3:52:04.883" v="81" actId="20577"/>
          <ac:spMkLst>
            <pc:docMk/>
            <pc:sldMk cId="2923960865" sldId="260"/>
            <ac:spMk id="2" creationId="{338EC844-580D-8B76-C677-99FE08B9B96E}"/>
          </ac:spMkLst>
        </pc:spChg>
        <pc:spChg chg="del">
          <ac:chgData name="Anne-Cécile Buellet" userId="S::anne-cecile.buellet@universite-paris-saclay.fr::19c8ae6d-b5be-4664-ba70-f11f37174d22" providerId="AD" clId="Web-{30F5A088-527A-D05B-7D06-0FE328F5F213}" dt="2024-05-14T13:53:51.669" v="82"/>
          <ac:spMkLst>
            <pc:docMk/>
            <pc:sldMk cId="2923960865" sldId="260"/>
            <ac:spMk id="3" creationId="{E08D2E7A-A387-36D5-9D28-5543AA32D3AE}"/>
          </ac:spMkLst>
        </pc:spChg>
        <pc:picChg chg="add mod">
          <ac:chgData name="Anne-Cécile Buellet" userId="S::anne-cecile.buellet@universite-paris-saclay.fr::19c8ae6d-b5be-4664-ba70-f11f37174d22" providerId="AD" clId="Web-{30F5A088-527A-D05B-7D06-0FE328F5F213}" dt="2024-05-14T16:37:50.003" v="117" actId="1076"/>
          <ac:picMkLst>
            <pc:docMk/>
            <pc:sldMk cId="2923960865" sldId="260"/>
            <ac:picMk id="3" creationId="{6D7B902D-6940-8B0C-8A1C-01F95F3DFB71}"/>
          </ac:picMkLst>
        </pc:picChg>
        <pc:picChg chg="add mod ord">
          <ac:chgData name="Anne-Cécile Buellet" userId="S::anne-cecile.buellet@universite-paris-saclay.fr::19c8ae6d-b5be-4664-ba70-f11f37174d22" providerId="AD" clId="Web-{30F5A088-527A-D05B-7D06-0FE328F5F213}" dt="2024-05-14T16:37:52.800" v="118" actId="1076"/>
          <ac:picMkLst>
            <pc:docMk/>
            <pc:sldMk cId="2923960865" sldId="260"/>
            <ac:picMk id="4" creationId="{28AED54B-8717-371D-8FBD-F08B10A00AE8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0F5A088-527A-D05B-7D06-0FE328F5F213}" dt="2024-05-14T13:59:19.713" v="104" actId="14100"/>
        <pc:sldMkLst>
          <pc:docMk/>
          <pc:sldMk cId="4071118865" sldId="261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3:58:43.789" v="89" actId="20577"/>
          <ac:spMkLst>
            <pc:docMk/>
            <pc:sldMk cId="4071118865" sldId="261"/>
            <ac:spMk id="2" creationId="{B98E03E5-1280-E4F5-F901-327E5ADAC82D}"/>
          </ac:spMkLst>
        </pc:spChg>
        <pc:spChg chg="del">
          <ac:chgData name="Anne-Cécile Buellet" userId="S::anne-cecile.buellet@universite-paris-saclay.fr::19c8ae6d-b5be-4664-ba70-f11f37174d22" providerId="AD" clId="Web-{30F5A088-527A-D05B-7D06-0FE328F5F213}" dt="2024-05-14T13:57:25.943" v="86"/>
          <ac:spMkLst>
            <pc:docMk/>
            <pc:sldMk cId="4071118865" sldId="261"/>
            <ac:spMk id="3" creationId="{3253C919-F70E-AB51-0BF4-B06159047688}"/>
          </ac:spMkLst>
        </pc:spChg>
        <pc:spChg chg="add mod">
          <ac:chgData name="Anne-Cécile Buellet" userId="S::anne-cecile.buellet@universite-paris-saclay.fr::19c8ae6d-b5be-4664-ba70-f11f37174d22" providerId="AD" clId="Web-{30F5A088-527A-D05B-7D06-0FE328F5F213}" dt="2024-05-14T13:59:19.713" v="104" actId="14100"/>
          <ac:spMkLst>
            <pc:docMk/>
            <pc:sldMk cId="4071118865" sldId="261"/>
            <ac:spMk id="5" creationId="{5ACC37C6-74DE-95D6-F57E-38DB4CE5BEAB}"/>
          </ac:spMkLst>
        </pc:spChg>
        <pc:picChg chg="add mod">
          <ac:chgData name="Anne-Cécile Buellet" userId="S::anne-cecile.buellet@universite-paris-saclay.fr::19c8ae6d-b5be-4664-ba70-f11f37174d22" providerId="AD" clId="Web-{30F5A088-527A-D05B-7D06-0FE328F5F213}" dt="2024-05-14T13:58:52.727" v="92" actId="1076"/>
          <ac:picMkLst>
            <pc:docMk/>
            <pc:sldMk cId="4071118865" sldId="261"/>
            <ac:picMk id="4" creationId="{10F65A95-09E6-41D7-6AB4-14A68DFA3607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0F5A088-527A-D05B-7D06-0FE328F5F213}" dt="2024-05-14T17:13:38.986" v="144" actId="1076"/>
        <pc:sldMkLst>
          <pc:docMk/>
          <pc:sldMk cId="953741990" sldId="262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7:12:43.750" v="134" actId="20577"/>
          <ac:spMkLst>
            <pc:docMk/>
            <pc:sldMk cId="953741990" sldId="262"/>
            <ac:spMk id="2" creationId="{FC136590-8936-C666-D2EC-85E266EE649F}"/>
          </ac:spMkLst>
        </pc:spChg>
        <pc:spChg chg="del">
          <ac:chgData name="Anne-Cécile Buellet" userId="S::anne-cecile.buellet@universite-paris-saclay.fr::19c8ae6d-b5be-4664-ba70-f11f37174d22" providerId="AD" clId="Web-{30F5A088-527A-D05B-7D06-0FE328F5F213}" dt="2024-05-14T17:12:45.141" v="135"/>
          <ac:spMkLst>
            <pc:docMk/>
            <pc:sldMk cId="953741990" sldId="262"/>
            <ac:spMk id="3" creationId="{14D2F8DB-1166-B2E7-C71D-2AA37242143D}"/>
          </ac:spMkLst>
        </pc:spChg>
        <pc:spChg chg="add del mod">
          <ac:chgData name="Anne-Cécile Buellet" userId="S::anne-cecile.buellet@universite-paris-saclay.fr::19c8ae6d-b5be-4664-ba70-f11f37174d22" providerId="AD" clId="Web-{30F5A088-527A-D05B-7D06-0FE328F5F213}" dt="2024-05-14T17:13:09.391" v="140"/>
          <ac:spMkLst>
            <pc:docMk/>
            <pc:sldMk cId="953741990" sldId="262"/>
            <ac:spMk id="12" creationId="{E9852D39-A4A9-5615-B5A5-2D7C5C50F362}"/>
          </ac:spMkLst>
        </pc:spChg>
        <pc:spChg chg="add del mod">
          <ac:chgData name="Anne-Cécile Buellet" userId="S::anne-cecile.buellet@universite-paris-saclay.fr::19c8ae6d-b5be-4664-ba70-f11f37174d22" providerId="AD" clId="Web-{30F5A088-527A-D05B-7D06-0FE328F5F213}" dt="2024-05-14T17:12:57.516" v="139"/>
          <ac:spMkLst>
            <pc:docMk/>
            <pc:sldMk cId="953741990" sldId="262"/>
            <ac:spMk id="13" creationId="{8945AE8F-3194-F637-0B9F-FF5F34F5007E}"/>
          </ac:spMkLst>
        </pc:spChg>
        <pc:graphicFrameChg chg="add del mod ord modGraphic">
          <ac:chgData name="Anne-Cécile Buellet" userId="S::anne-cecile.buellet@universite-paris-saclay.fr::19c8ae6d-b5be-4664-ba70-f11f37174d22" providerId="AD" clId="Web-{30F5A088-527A-D05B-7D06-0FE328F5F213}" dt="2024-05-14T17:12:48.735" v="136"/>
          <ac:graphicFrameMkLst>
            <pc:docMk/>
            <pc:sldMk cId="953741990" sldId="262"/>
            <ac:graphicFrameMk id="4" creationId="{4ACEF815-6DE1-88A2-ECDB-BBAC4AD185C9}"/>
          </ac:graphicFrameMkLst>
        </pc:graphicFrameChg>
        <pc:picChg chg="add mod ord">
          <ac:chgData name="Anne-Cécile Buellet" userId="S::anne-cecile.buellet@universite-paris-saclay.fr::19c8ae6d-b5be-4664-ba70-f11f37174d22" providerId="AD" clId="Web-{30F5A088-527A-D05B-7D06-0FE328F5F213}" dt="2024-05-14T17:13:38.986" v="144" actId="1076"/>
          <ac:picMkLst>
            <pc:docMk/>
            <pc:sldMk cId="953741990" sldId="262"/>
            <ac:picMk id="14" creationId="{39C2C974-745B-9489-E0FA-6F44ED2E33AE}"/>
          </ac:picMkLst>
        </pc:picChg>
      </pc:sldChg>
      <pc:sldChg chg="addSp delSp modSp new del">
        <pc:chgData name="Anne-Cécile Buellet" userId="S::anne-cecile.buellet@universite-paris-saclay.fr::19c8ae6d-b5be-4664-ba70-f11f37174d22" providerId="AD" clId="Web-{30F5A088-527A-D05B-7D06-0FE328F5F213}" dt="2024-05-14T17:12:33" v="128"/>
        <pc:sldMkLst>
          <pc:docMk/>
          <pc:sldMk cId="2003321795" sldId="262"/>
        </pc:sldMkLst>
        <pc:spChg chg="del">
          <ac:chgData name="Anne-Cécile Buellet" userId="S::anne-cecile.buellet@universite-paris-saclay.fr::19c8ae6d-b5be-4664-ba70-f11f37174d22" providerId="AD" clId="Web-{30F5A088-527A-D05B-7D06-0FE328F5F213}" dt="2024-05-14T14:41:30.900" v="106"/>
          <ac:spMkLst>
            <pc:docMk/>
            <pc:sldMk cId="2003321795" sldId="262"/>
            <ac:spMk id="3" creationId="{BACE6CEF-3521-18DF-25D6-71719623C6F9}"/>
          </ac:spMkLst>
        </pc:spChg>
        <pc:picChg chg="add mod ord">
          <ac:chgData name="Anne-Cécile Buellet" userId="S::anne-cecile.buellet@universite-paris-saclay.fr::19c8ae6d-b5be-4664-ba70-f11f37174d22" providerId="AD" clId="Web-{30F5A088-527A-D05B-7D06-0FE328F5F213}" dt="2024-05-14T14:41:37.728" v="108" actId="1076"/>
          <ac:picMkLst>
            <pc:docMk/>
            <pc:sldMk cId="2003321795" sldId="262"/>
            <ac:picMk id="4" creationId="{9B49220E-3D4E-D557-D71F-D4C212DDCC92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30F5A088-527A-D05B-7D06-0FE328F5F213}" dt="2024-05-14T17:26:30.274" v="154" actId="1076"/>
        <pc:sldMkLst>
          <pc:docMk/>
          <pc:sldMk cId="1860226899" sldId="263"/>
        </pc:sldMkLst>
        <pc:spChg chg="mod">
          <ac:chgData name="Anne-Cécile Buellet" userId="S::anne-cecile.buellet@universite-paris-saclay.fr::19c8ae6d-b5be-4664-ba70-f11f37174d22" providerId="AD" clId="Web-{30F5A088-527A-D05B-7D06-0FE328F5F213}" dt="2024-05-14T17:26:14.226" v="151" actId="20577"/>
          <ac:spMkLst>
            <pc:docMk/>
            <pc:sldMk cId="1860226899" sldId="263"/>
            <ac:spMk id="2" creationId="{A7C0DF52-4AA7-FC4D-0011-59BDEF6AC573}"/>
          </ac:spMkLst>
        </pc:spChg>
        <pc:spChg chg="del">
          <ac:chgData name="Anne-Cécile Buellet" userId="S::anne-cecile.buellet@universite-paris-saclay.fr::19c8ae6d-b5be-4664-ba70-f11f37174d22" providerId="AD" clId="Web-{30F5A088-527A-D05B-7D06-0FE328F5F213}" dt="2024-05-14T17:26:19.148" v="152"/>
          <ac:spMkLst>
            <pc:docMk/>
            <pc:sldMk cId="1860226899" sldId="263"/>
            <ac:spMk id="3" creationId="{14732E09-2065-0849-15BE-760AE2AE69E7}"/>
          </ac:spMkLst>
        </pc:spChg>
        <pc:picChg chg="add mod ord">
          <ac:chgData name="Anne-Cécile Buellet" userId="S::anne-cecile.buellet@universite-paris-saclay.fr::19c8ae6d-b5be-4664-ba70-f11f37174d22" providerId="AD" clId="Web-{30F5A088-527A-D05B-7D06-0FE328F5F213}" dt="2024-05-14T17:26:30.274" v="154" actId="1076"/>
          <ac:picMkLst>
            <pc:docMk/>
            <pc:sldMk cId="1860226899" sldId="263"/>
            <ac:picMk id="4" creationId="{3D1370F9-51AC-6860-0EA2-7E0726FA27F2}"/>
          </ac:picMkLst>
        </pc:picChg>
      </pc:sldChg>
      <pc:sldChg chg="new">
        <pc:chgData name="Anne-Cécile Buellet" userId="S::anne-cecile.buellet@universite-paris-saclay.fr::19c8ae6d-b5be-4664-ba70-f11f37174d22" providerId="AD" clId="Web-{30F5A088-527A-D05B-7D06-0FE328F5F213}" dt="2024-05-16T15:34:23.670" v="155"/>
        <pc:sldMkLst>
          <pc:docMk/>
          <pc:sldMk cId="3952314011" sldId="264"/>
        </pc:sldMkLst>
      </pc:sldChg>
      <pc:sldMasterChg chg="modSp modSldLayout">
        <pc:chgData name="Anne-Cécile Buellet" userId="S::anne-cecile.buellet@universite-paris-saclay.fr::19c8ae6d-b5be-4664-ba70-f11f37174d22" providerId="AD" clId="Web-{30F5A088-527A-D05B-7D06-0FE328F5F213}" dt="2024-05-14T11:56:30.674" v="8"/>
        <pc:sldMasterMkLst>
          <pc:docMk/>
          <pc:sldMasterMk cId="0" sldId="2147483648"/>
        </pc:sldMasterMkLst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30F5A088-527A-D05B-7D06-0FE328F5F213}" dt="2024-05-14T11:56:30.674" v="8"/>
          <ac:spMkLst>
            <pc:docMk/>
            <pc:sldMasterMk cId="0" sldId="2147483648"/>
            <ac:spMk id="11" creationId="{00000000-0000-0000-0000-000000000000}"/>
          </ac:spMkLst>
        </pc:sp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49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49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0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1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1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2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3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3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3"/>
              <ac:spMk id="12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4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4"/>
              <ac:spMk id="8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6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6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7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8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8"/>
              <ac:spMk id="9" creationId="{00000000-0000-0000-0000-000000000000}"/>
            </ac:spMkLst>
          </pc:spChg>
        </pc:sldLayoutChg>
        <pc:sldLayoutChg chg="modSp">
          <pc:chgData name="Anne-Cécile Buellet" userId="S::anne-cecile.buellet@universite-paris-saclay.fr::19c8ae6d-b5be-4664-ba70-f11f37174d22" providerId="AD" clId="Web-{30F5A088-527A-D05B-7D06-0FE328F5F213}" dt="2024-05-14T11:56:30.674" v="8"/>
          <pc:sldLayoutMkLst>
            <pc:docMk/>
            <pc:sldMasterMk cId="0" sldId="2147483648"/>
            <pc:sldLayoutMk cId="0" sldId="2147483659"/>
          </pc:sldLayoutMkLst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30F5A088-527A-D05B-7D06-0FE328F5F213}" dt="2024-05-14T11:56:30.674" v="8"/>
            <ac:spMkLst>
              <pc:docMk/>
              <pc:sldMasterMk cId="0" sldId="2147483648"/>
              <pc:sldLayoutMk cId="0" sldId="2147483659"/>
              <ac:spMk id="7" creationId="{00000000-0000-0000-0000-000000000000}"/>
            </ac:spMkLst>
          </pc:spChg>
        </pc:sldLayoutChg>
      </pc:sldMasterChg>
    </pc:docChg>
  </pc:docChgLst>
  <pc:docChgLst>
    <pc:chgData clId="Web-{30F5A088-527A-D05B-7D06-0FE328F5F213}"/>
    <pc:docChg chg="modSld">
      <pc:chgData name="" userId="" providerId="" clId="Web-{30F5A088-527A-D05B-7D06-0FE328F5F213}" dt="2024-05-14T11:53:09.387" v="0"/>
      <pc:docMkLst>
        <pc:docMk/>
      </pc:docMkLst>
      <pc:sldChg chg="addSp modSp">
        <pc:chgData name="" userId="" providerId="" clId="Web-{30F5A088-527A-D05B-7D06-0FE328F5F213}" dt="2024-05-14T11:53:09.387" v="0"/>
        <pc:sldMkLst>
          <pc:docMk/>
          <pc:sldMk cId="401567019" sldId="256"/>
        </pc:sldMkLst>
        <pc:picChg chg="add mod">
          <ac:chgData name="" userId="" providerId="" clId="Web-{30F5A088-527A-D05B-7D06-0FE328F5F213}" dt="2024-05-14T11:53:09.387" v="0"/>
          <ac:picMkLst>
            <pc:docMk/>
            <pc:sldMk cId="401567019" sldId="256"/>
            <ac:picMk id="5" creationId="{B8FDCE5F-7B0A-40E6-27FD-3A9571F2CA72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98613B59-F44C-0053-6A42-9970F30840AA}"/>
    <pc:docChg chg="addSld modSld">
      <pc:chgData name="Anne-Cécile Buellet" userId="S::anne-cecile.buellet@universite-paris-saclay.fr::19c8ae6d-b5be-4664-ba70-f11f37174d22" providerId="AD" clId="Web-{98613B59-F44C-0053-6A42-9970F30840AA}" dt="2024-05-17T14:33:54.848" v="34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98613B59-F44C-0053-6A42-9970F30840AA}" dt="2024-05-17T14:33:54.848" v="34" actId="1076"/>
        <pc:sldMkLst>
          <pc:docMk/>
          <pc:sldMk cId="4071118865" sldId="261"/>
        </pc:sldMkLst>
        <pc:spChg chg="mod">
          <ac:chgData name="Anne-Cécile Buellet" userId="S::anne-cecile.buellet@universite-paris-saclay.fr::19c8ae6d-b5be-4664-ba70-f11f37174d22" providerId="AD" clId="Web-{98613B59-F44C-0053-6A42-9970F30840AA}" dt="2024-05-17T14:33:40.363" v="32" actId="1076"/>
          <ac:spMkLst>
            <pc:docMk/>
            <pc:sldMk cId="4071118865" sldId="261"/>
            <ac:spMk id="5" creationId="{5ACC37C6-74DE-95D6-F57E-38DB4CE5BEAB}"/>
          </ac:spMkLst>
        </pc:spChg>
        <pc:picChg chg="add mod">
          <ac:chgData name="Anne-Cécile Buellet" userId="S::anne-cecile.buellet@universite-paris-saclay.fr::19c8ae6d-b5be-4664-ba70-f11f37174d22" providerId="AD" clId="Web-{98613B59-F44C-0053-6A42-9970F30840AA}" dt="2024-05-17T14:33:54.848" v="34" actId="1076"/>
          <ac:picMkLst>
            <pc:docMk/>
            <pc:sldMk cId="4071118865" sldId="261"/>
            <ac:picMk id="3" creationId="{237F438F-C201-4637-D503-BEF92051A266}"/>
          </ac:picMkLst>
        </pc:picChg>
      </pc:sldChg>
      <pc:sldChg chg="addSp delSp modSp">
        <pc:chgData name="Anne-Cécile Buellet" userId="S::anne-cecile.buellet@universite-paris-saclay.fr::19c8ae6d-b5be-4664-ba70-f11f37174d22" providerId="AD" clId="Web-{98613B59-F44C-0053-6A42-9970F30840AA}" dt="2024-05-16T15:35:57.206" v="7" actId="1076"/>
        <pc:sldMkLst>
          <pc:docMk/>
          <pc:sldMk cId="1860226899" sldId="263"/>
        </pc:sldMkLst>
        <pc:spChg chg="add del mod">
          <ac:chgData name="Anne-Cécile Buellet" userId="S::anne-cecile.buellet@universite-paris-saclay.fr::19c8ae6d-b5be-4664-ba70-f11f37174d22" providerId="AD" clId="Web-{98613B59-F44C-0053-6A42-9970F30840AA}" dt="2024-05-16T15:34:59.267" v="3"/>
          <ac:spMkLst>
            <pc:docMk/>
            <pc:sldMk cId="1860226899" sldId="263"/>
            <ac:spMk id="3" creationId="{65CA56FA-4ACD-7BFA-7153-DC6723D5C820}"/>
          </ac:spMkLst>
        </pc:spChg>
        <pc:picChg chg="mod">
          <ac:chgData name="Anne-Cécile Buellet" userId="S::anne-cecile.buellet@universite-paris-saclay.fr::19c8ae6d-b5be-4664-ba70-f11f37174d22" providerId="AD" clId="Web-{98613B59-F44C-0053-6A42-9970F30840AA}" dt="2024-05-16T15:35:29.893" v="5" actId="14100"/>
          <ac:picMkLst>
            <pc:docMk/>
            <pc:sldMk cId="1860226899" sldId="263"/>
            <ac:picMk id="4" creationId="{3D1370F9-51AC-6860-0EA2-7E0726FA27F2}"/>
          </ac:picMkLst>
        </pc:picChg>
        <pc:picChg chg="add mod">
          <ac:chgData name="Anne-Cécile Buellet" userId="S::anne-cecile.buellet@universite-paris-saclay.fr::19c8ae6d-b5be-4664-ba70-f11f37174d22" providerId="AD" clId="Web-{98613B59-F44C-0053-6A42-9970F30840AA}" dt="2024-05-16T15:35:57.206" v="7" actId="1076"/>
          <ac:picMkLst>
            <pc:docMk/>
            <pc:sldMk cId="1860226899" sldId="263"/>
            <ac:picMk id="5" creationId="{0AF1AB8B-E9A6-671C-5030-739460FF50BF}"/>
          </ac:picMkLst>
        </pc:picChg>
      </pc:sldChg>
      <pc:sldChg chg="addSp delSp modSp">
        <pc:chgData name="Anne-Cécile Buellet" userId="S::anne-cecile.buellet@universite-paris-saclay.fr::19c8ae6d-b5be-4664-ba70-f11f37174d22" providerId="AD" clId="Web-{98613B59-F44C-0053-6A42-9970F30840AA}" dt="2024-05-16T15:57:58.153" v="25" actId="20577"/>
        <pc:sldMkLst>
          <pc:docMk/>
          <pc:sldMk cId="3952314011" sldId="264"/>
        </pc:sldMkLst>
        <pc:spChg chg="mod">
          <ac:chgData name="Anne-Cécile Buellet" userId="S::anne-cecile.buellet@universite-paris-saclay.fr::19c8ae6d-b5be-4664-ba70-f11f37174d22" providerId="AD" clId="Web-{98613B59-F44C-0053-6A42-9970F30840AA}" dt="2024-05-16T15:57:58.153" v="25" actId="20577"/>
          <ac:spMkLst>
            <pc:docMk/>
            <pc:sldMk cId="3952314011" sldId="264"/>
            <ac:spMk id="2" creationId="{8264F534-F54C-6FD5-4E05-8D84C61089EA}"/>
          </ac:spMkLst>
        </pc:spChg>
        <pc:spChg chg="del">
          <ac:chgData name="Anne-Cécile Buellet" userId="S::anne-cecile.buellet@universite-paris-saclay.fr::19c8ae6d-b5be-4664-ba70-f11f37174d22" providerId="AD" clId="Web-{98613B59-F44C-0053-6A42-9970F30840AA}" dt="2024-05-16T15:36:09.722" v="8"/>
          <ac:spMkLst>
            <pc:docMk/>
            <pc:sldMk cId="3952314011" sldId="264"/>
            <ac:spMk id="3" creationId="{455A7C35-E9F0-E23B-CC54-5E079B60A4A1}"/>
          </ac:spMkLst>
        </pc:spChg>
        <pc:picChg chg="add mod ord">
          <ac:chgData name="Anne-Cécile Buellet" userId="S::anne-cecile.buellet@universite-paris-saclay.fr::19c8ae6d-b5be-4664-ba70-f11f37174d22" providerId="AD" clId="Web-{98613B59-F44C-0053-6A42-9970F30840AA}" dt="2024-05-16T15:36:20.254" v="10" actId="1076"/>
          <ac:picMkLst>
            <pc:docMk/>
            <pc:sldMk cId="3952314011" sldId="264"/>
            <ac:picMk id="4" creationId="{C44DC2FE-EE28-514A-485E-C5807DAE7C16}"/>
          </ac:picMkLst>
        </pc:picChg>
        <pc:cxnChg chg="add mod">
          <ac:chgData name="Anne-Cécile Buellet" userId="S::anne-cecile.buellet@universite-paris-saclay.fr::19c8ae6d-b5be-4664-ba70-f11f37174d22" providerId="AD" clId="Web-{98613B59-F44C-0053-6A42-9970F30840AA}" dt="2024-05-16T15:42:01.592" v="14" actId="1076"/>
          <ac:cxnSpMkLst>
            <pc:docMk/>
            <pc:sldMk cId="3952314011" sldId="264"/>
            <ac:cxnSpMk id="5" creationId="{9708E88A-E64F-379B-F44F-17E11643C568}"/>
          </ac:cxnSpMkLst>
        </pc:cxnChg>
        <pc:cxnChg chg="add mod">
          <ac:chgData name="Anne-Cécile Buellet" userId="S::anne-cecile.buellet@universite-paris-saclay.fr::19c8ae6d-b5be-4664-ba70-f11f37174d22" providerId="AD" clId="Web-{98613B59-F44C-0053-6A42-9970F30840AA}" dt="2024-05-16T15:42:10.033" v="16" actId="1076"/>
          <ac:cxnSpMkLst>
            <pc:docMk/>
            <pc:sldMk cId="3952314011" sldId="264"/>
            <ac:cxnSpMk id="6" creationId="{F0A9D63C-7FD7-6EDF-353C-B6081DBCC187}"/>
          </ac:cxnSpMkLst>
        </pc:cxnChg>
      </pc:sldChg>
      <pc:sldChg chg="addSp delSp modSp new">
        <pc:chgData name="Anne-Cécile Buellet" userId="S::anne-cecile.buellet@universite-paris-saclay.fr::19c8ae6d-b5be-4664-ba70-f11f37174d22" providerId="AD" clId="Web-{98613B59-F44C-0053-6A42-9970F30840AA}" dt="2024-05-16T15:58:24.045" v="31" actId="1076"/>
        <pc:sldMkLst>
          <pc:docMk/>
          <pc:sldMk cId="1249428511" sldId="265"/>
        </pc:sldMkLst>
        <pc:spChg chg="mod">
          <ac:chgData name="Anne-Cécile Buellet" userId="S::anne-cecile.buellet@universite-paris-saclay.fr::19c8ae6d-b5be-4664-ba70-f11f37174d22" providerId="AD" clId="Web-{98613B59-F44C-0053-6A42-9970F30840AA}" dt="2024-05-16T15:58:12.843" v="29" actId="20577"/>
          <ac:spMkLst>
            <pc:docMk/>
            <pc:sldMk cId="1249428511" sldId="265"/>
            <ac:spMk id="2" creationId="{4F77EF0F-5B97-CE99-12BC-DB16EB0BE3F2}"/>
          </ac:spMkLst>
        </pc:spChg>
        <pc:spChg chg="del">
          <ac:chgData name="Anne-Cécile Buellet" userId="S::anne-cecile.buellet@universite-paris-saclay.fr::19c8ae6d-b5be-4664-ba70-f11f37174d22" providerId="AD" clId="Web-{98613B59-F44C-0053-6A42-9970F30840AA}" dt="2024-05-16T15:58:08.560" v="27"/>
          <ac:spMkLst>
            <pc:docMk/>
            <pc:sldMk cId="1249428511" sldId="265"/>
            <ac:spMk id="3" creationId="{A648B079-E9C9-96C1-39FE-EFC767DDDB42}"/>
          </ac:spMkLst>
        </pc:spChg>
        <pc:picChg chg="add mod ord">
          <ac:chgData name="Anne-Cécile Buellet" userId="S::anne-cecile.buellet@universite-paris-saclay.fr::19c8ae6d-b5be-4664-ba70-f11f37174d22" providerId="AD" clId="Web-{98613B59-F44C-0053-6A42-9970F30840AA}" dt="2024-05-16T15:58:24.045" v="31" actId="1076"/>
          <ac:picMkLst>
            <pc:docMk/>
            <pc:sldMk cId="1249428511" sldId="265"/>
            <ac:picMk id="4" creationId="{0185278E-E1F3-B235-1790-B02E512D0DDC}"/>
          </ac:picMkLst>
        </pc:picChg>
      </pc:sldChg>
    </pc:docChg>
  </pc:docChgLst>
  <pc:docChgLst>
    <pc:chgData name="Anne-Cécile Buellet" userId="S::anne-cecile.buellet@universite-paris-saclay.fr::19c8ae6d-b5be-4664-ba70-f11f37174d22" providerId="AD" clId="Web-{FDF3DD88-6B95-C85D-E70A-E45ECF10F111}"/>
    <pc:docChg chg="modSld">
      <pc:chgData name="Anne-Cécile Buellet" userId="S::anne-cecile.buellet@universite-paris-saclay.fr::19c8ae6d-b5be-4664-ba70-f11f37174d22" providerId="AD" clId="Web-{FDF3DD88-6B95-C85D-E70A-E45ECF10F111}" dt="2024-05-14T11:51:10.922" v="29" actId="1076"/>
      <pc:docMkLst>
        <pc:docMk/>
      </pc:docMkLst>
      <pc:sldChg chg="addSp modSp">
        <pc:chgData name="Anne-Cécile Buellet" userId="S::anne-cecile.buellet@universite-paris-saclay.fr::19c8ae6d-b5be-4664-ba70-f11f37174d22" providerId="AD" clId="Web-{FDF3DD88-6B95-C85D-E70A-E45ECF10F111}" dt="2024-05-14T11:51:10.922" v="29" actId="1076"/>
        <pc:sldMkLst>
          <pc:docMk/>
          <pc:sldMk cId="401567019" sldId="256"/>
        </pc:sldMkLst>
        <pc:spChg chg="mod">
          <ac:chgData name="Anne-Cécile Buellet" userId="S::anne-cecile.buellet@universite-paris-saclay.fr::19c8ae6d-b5be-4664-ba70-f11f37174d22" providerId="AD" clId="Web-{FDF3DD88-6B95-C85D-E70A-E45ECF10F111}" dt="2024-05-14T11:50:38.658" v="15" actId="20577"/>
          <ac:spMkLst>
            <pc:docMk/>
            <pc:sldMk cId="401567019" sldId="256"/>
            <ac:spMk id="2" creationId="{00000000-0000-0000-0000-000000000000}"/>
          </ac:spMkLst>
        </pc:spChg>
        <pc:spChg chg="add mod">
          <ac:chgData name="Anne-Cécile Buellet" userId="S::anne-cecile.buellet@universite-paris-saclay.fr::19c8ae6d-b5be-4664-ba70-f11f37174d22" providerId="AD" clId="Web-{FDF3DD88-6B95-C85D-E70A-E45ECF10F111}" dt="2024-05-14T11:51:10.922" v="29" actId="1076"/>
          <ac:spMkLst>
            <pc:docMk/>
            <pc:sldMk cId="401567019" sldId="256"/>
            <ac:spMk id="4" creationId="{71A51AB7-9DAB-254D-3F99-DC9E4E1A1C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17/05/2024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F3FCF96-54AA-47AB-8C91-7B461EDEE1BE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156BF6-F90B-43DC-AA6D-ABA507354AF7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581193" y="675727"/>
            <a:ext cx="592220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0DFBE2-101A-4B86-9792-1F382FDA790E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35895" y="2180497"/>
            <a:ext cx="8272211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3F47F3-5BE0-44C9-971A-B41DF5086624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rtlCol="0"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35895" y="4541417"/>
            <a:ext cx="8272211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A27D82D-A0D4-41BF-A91A-A2B666F305EC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35895" y="2228004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1313" y="2228004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DAC089-B845-4ADE-8076-0CA3F806D3DD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334487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65415" y="2250893"/>
            <a:ext cx="3815306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35896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892802" y="2250893"/>
            <a:ext cx="3815305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63282" y="2926053"/>
            <a:ext cx="4044825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43F4B-1CBA-43FF-9435-49FA0FF61FCC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5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ABF4B4-AAAA-4C76-83C6-BC768B61E838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7F9508-F328-4F3D-8EBA-80E8E7FA6F98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rtlCol="0"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35862" y="601200"/>
            <a:ext cx="8469630" cy="4204800"/>
          </a:xfrm>
        </p:spPr>
        <p:txBody>
          <a:bodyPr rtlCol="0"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05618" y="5262297"/>
            <a:ext cx="4402490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66516C-87F5-4402-B004-0EE372D128F4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rtlCol="0"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35894" y="5260128"/>
            <a:ext cx="8272213" cy="598671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EA305B-6C8D-4CDE-AFBA-BAA624F5D2EB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E06863D7-9834-439E-8CE4-1AB71C822215}" type="datetime1">
              <a:rPr lang="fr-FR" noProof="0" smtClean="0"/>
              <a:t>17/05/2024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OuZrYNos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3b3Km5KVX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r>
              <a:rPr lang="fr-FR"/>
              <a:t>Conversion de puissance Électromécanique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A51AB7-9DAB-254D-3F99-DC9E4E1A1C7D}"/>
              </a:ext>
            </a:extLst>
          </p:cNvPr>
          <p:cNvSpPr txBox="1"/>
          <p:nvPr/>
        </p:nvSpPr>
        <p:spPr>
          <a:xfrm>
            <a:off x="319896" y="6094203"/>
            <a:ext cx="61010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350">
                <a:solidFill>
                  <a:schemeClr val="bg1"/>
                </a:solidFill>
              </a:rPr>
              <a:t>Rails de Laplace : </a:t>
            </a:r>
            <a:r>
              <a:rPr lang="fr-FR" sz="135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https://www.youtube.com/watch?v=tOuZrYNosDU</a:t>
            </a:r>
            <a:r>
              <a:rPr lang="fr-FR" sz="1350">
                <a:solidFill>
                  <a:schemeClr val="bg1"/>
                </a:solidFill>
                <a:ea typeface="+mn-lt"/>
                <a:cs typeface="+mn-lt"/>
              </a:rPr>
              <a:t> (42s)</a:t>
            </a:r>
          </a:p>
        </p:txBody>
      </p:sp>
      <p:pic>
        <p:nvPicPr>
          <p:cNvPr id="5" name="Image 4" descr="Enjeux de l'énergie éolienne - Velocita">
            <a:extLst>
              <a:ext uri="{FF2B5EF4-FFF2-40B4-BE49-F238E27FC236}">
                <a16:creationId xmlns:a16="http://schemas.microsoft.com/office/drawing/2014/main" id="{B8FDCE5F-7B0A-40E6-27FD-3A9571F2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91" y="3275693"/>
            <a:ext cx="3843105" cy="2456254"/>
          </a:xfrm>
          <a:prstGeom prst="rect">
            <a:avLst/>
          </a:prstGeom>
        </p:spPr>
      </p:pic>
      <p:pic>
        <p:nvPicPr>
          <p:cNvPr id="6" name="Image 5" descr="Assurance auto : pourquoi assurer sa voiture électrique va coûter de plus  en plus cher - Boursorama">
            <a:extLst>
              <a:ext uri="{FF2B5EF4-FFF2-40B4-BE49-F238E27FC236}">
                <a16:creationId xmlns:a16="http://schemas.microsoft.com/office/drawing/2014/main" id="{456EC051-E63E-938E-58F2-6A7C0CA65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661" y="3280049"/>
            <a:ext cx="4353123" cy="243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7EF0F-5B97-CE99-12BC-DB16EB0B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Pertes</a:t>
            </a:r>
          </a:p>
        </p:txBody>
      </p:sp>
      <p:pic>
        <p:nvPicPr>
          <p:cNvPr id="4" name="Espace réservé du contenu 3" descr="Une image contenant texte, diagramme, capture d’écran, Police&#10;&#10;Description générée automatiquement">
            <a:extLst>
              <a:ext uri="{FF2B5EF4-FFF2-40B4-BE49-F238E27FC236}">
                <a16:creationId xmlns:a16="http://schemas.microsoft.com/office/drawing/2014/main" id="{0185278E-E1F3-B235-1790-B02E512D0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566" y="2281475"/>
            <a:ext cx="6822056" cy="3663251"/>
          </a:xfrm>
        </p:spPr>
      </p:pic>
    </p:spTree>
    <p:extLst>
      <p:ext uri="{BB962C8B-B14F-4D97-AF65-F5344CB8AC3E}">
        <p14:creationId xmlns:p14="http://schemas.microsoft.com/office/powerpoint/2010/main" val="124942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D10988-8455-D5FC-ACA2-4D072814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2" y="826346"/>
            <a:ext cx="237892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600">
                <a:solidFill>
                  <a:srgbClr val="FFFFFF"/>
                </a:solidFill>
              </a:rPr>
              <a:t>Le contacteur électromécanique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453643"/>
            <a:ext cx="8474200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" name="Espace réservé du contenu 2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DB5962E0-AF76-13F4-B411-93DBCEE8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83" y="5526935"/>
            <a:ext cx="7814093" cy="1147848"/>
          </a:xfrm>
        </p:spPr>
      </p:pic>
      <p:pic>
        <p:nvPicPr>
          <p:cNvPr id="4" name="Espace réservé du contenu 3" descr="Une image contenant texte, croquis, diagramme, ligne&#10;&#10;Description générée automatiquement">
            <a:extLst>
              <a:ext uri="{FF2B5EF4-FFF2-40B4-BE49-F238E27FC236}">
                <a16:creationId xmlns:a16="http://schemas.microsoft.com/office/drawing/2014/main" id="{1CD32B7E-2310-307C-604D-C725389E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732" y="1334526"/>
            <a:ext cx="4553219" cy="371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782" y="614407"/>
            <a:ext cx="2780608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A3DCA3-7BDE-996F-9010-01719266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2" y="826346"/>
            <a:ext cx="2378929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600">
                <a:solidFill>
                  <a:srgbClr val="FFFFFF"/>
                </a:solidFill>
              </a:rPr>
              <a:t>Ligne de champ Moyenne -</a:t>
            </a:r>
            <a:br>
              <a:rPr lang="fr-FR" sz="1600">
                <a:solidFill>
                  <a:srgbClr val="FFFFFF"/>
                </a:solidFill>
              </a:rPr>
            </a:br>
            <a:r>
              <a:rPr lang="fr-FR" sz="1600">
                <a:solidFill>
                  <a:srgbClr val="FFFFFF"/>
                </a:solidFill>
              </a:rPr>
              <a:t>Théorème d'ampère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453643"/>
            <a:ext cx="8474200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Espace réservé du contenu 3" descr="Une image contenant croquis, dessin, Dessin au trait, art&#10;&#10;Description générée automatiquement">
            <a:extLst>
              <a:ext uri="{FF2B5EF4-FFF2-40B4-BE49-F238E27FC236}">
                <a16:creationId xmlns:a16="http://schemas.microsoft.com/office/drawing/2014/main" id="{8678BF17-2E21-608F-52ED-CF257C8A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00" y="1182140"/>
            <a:ext cx="5149879" cy="4492446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57A81F-803E-5F35-FF3D-74B7D6ED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216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3A022-09EA-E0A9-38C7-30849A07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DE1DCDF-BFCC-522F-BE46-68BCA72C2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75" y="2152659"/>
            <a:ext cx="8245415" cy="2555036"/>
          </a:xfrm>
        </p:spPr>
      </p:pic>
    </p:spTree>
    <p:extLst>
      <p:ext uri="{BB962C8B-B14F-4D97-AF65-F5344CB8AC3E}">
        <p14:creationId xmlns:p14="http://schemas.microsoft.com/office/powerpoint/2010/main" val="387937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EC844-580D-8B76-C677-99FE08B9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machine à courant continu</a:t>
            </a:r>
          </a:p>
        </p:txBody>
      </p:sp>
      <p:pic>
        <p:nvPicPr>
          <p:cNvPr id="4" name="Espace réservé du contenu 3" descr="Moteur à courant continu – Energie Plus Le Site">
            <a:extLst>
              <a:ext uri="{FF2B5EF4-FFF2-40B4-BE49-F238E27FC236}">
                <a16:creationId xmlns:a16="http://schemas.microsoft.com/office/drawing/2014/main" id="{28AED54B-8717-371D-8FBD-F08B10A00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070" y="3888162"/>
            <a:ext cx="4374670" cy="2679760"/>
          </a:xfrm>
        </p:spPr>
      </p:pic>
      <p:pic>
        <p:nvPicPr>
          <p:cNvPr id="3" name="Image 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6D7B902D-6940-8B0C-8A1C-01F95F3D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8" y="1857550"/>
            <a:ext cx="8367622" cy="20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6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E03E5-1280-E4F5-F901-327E5ADA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F65A95-09E6-41D7-6AB4-14A68DFA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92" y="2105838"/>
            <a:ext cx="7864415" cy="230126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CC37C6-74DE-95D6-F57E-38DB4CE5BEAB}"/>
              </a:ext>
            </a:extLst>
          </p:cNvPr>
          <p:cNvSpPr txBox="1"/>
          <p:nvPr/>
        </p:nvSpPr>
        <p:spPr>
          <a:xfrm>
            <a:off x="284026" y="4406852"/>
            <a:ext cx="785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Vidéo : </a:t>
            </a:r>
            <a:r>
              <a:rPr lang="fr-FR" dirty="0">
                <a:ea typeface="+mn-lt"/>
                <a:cs typeface="+mn-lt"/>
                <a:hlinkClick r:id="rId3"/>
              </a:rPr>
              <a:t>https://www.youtube.com/watch?v=A3b3Km5KVXs</a:t>
            </a:r>
            <a:r>
              <a:rPr lang="fr-FR" dirty="0">
                <a:ea typeface="+mn-lt"/>
                <a:cs typeface="+mn-lt"/>
              </a:rPr>
              <a:t> (20s)</a:t>
            </a:r>
          </a:p>
        </p:txBody>
      </p:sp>
      <p:pic>
        <p:nvPicPr>
          <p:cNvPr id="3" name="Image 2" descr="Une image contenant diagramme, ligne, cercle, Police&#10;&#10;Description générée automatiquement">
            <a:extLst>
              <a:ext uri="{FF2B5EF4-FFF2-40B4-BE49-F238E27FC236}">
                <a16:creationId xmlns:a16="http://schemas.microsoft.com/office/drawing/2014/main" id="{237F438F-C201-4637-D503-BEF92051A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93" y="4943066"/>
            <a:ext cx="4572000" cy="19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1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36590-8936-C666-D2EC-85E266EE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Rendement – Moteur réel </a:t>
            </a:r>
          </a:p>
        </p:txBody>
      </p:sp>
      <p:pic>
        <p:nvPicPr>
          <p:cNvPr id="14" name="Espace réservé du contenu 13" descr="Une image contenant texte, diagramme, Police, ligne&#10;&#10;Description générée automatiquement">
            <a:extLst>
              <a:ext uri="{FF2B5EF4-FFF2-40B4-BE49-F238E27FC236}">
                <a16:creationId xmlns:a16="http://schemas.microsoft.com/office/drawing/2014/main" id="{39C2C974-745B-9489-E0FA-6F44ED2E3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849" y="2322676"/>
            <a:ext cx="7936301" cy="3818076"/>
          </a:xfrm>
        </p:spPr>
      </p:pic>
    </p:spTree>
    <p:extLst>
      <p:ext uri="{BB962C8B-B14F-4D97-AF65-F5344CB8AC3E}">
        <p14:creationId xmlns:p14="http://schemas.microsoft.com/office/powerpoint/2010/main" val="95374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C0DF52-4AA7-FC4D-0011-59BDEF6A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synchrone</a:t>
            </a:r>
          </a:p>
        </p:txBody>
      </p:sp>
      <p:pic>
        <p:nvPicPr>
          <p:cNvPr id="4" name="Espace réservé du contenu 3" descr="Comparaison moteur synchrone / asynchrone — troyesGEII">
            <a:extLst>
              <a:ext uri="{FF2B5EF4-FFF2-40B4-BE49-F238E27FC236}">
                <a16:creationId xmlns:a16="http://schemas.microsoft.com/office/drawing/2014/main" id="{3D1370F9-51AC-6860-0EA2-7E0726FA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19" y="2138797"/>
            <a:ext cx="4437212" cy="3015471"/>
          </a:xfrm>
        </p:spPr>
      </p:pic>
      <p:pic>
        <p:nvPicPr>
          <p:cNvPr id="5" name="Image 4" descr="Une image contenant machine, ingénierie, Pièce auto, bateau&#10;&#10;Description générée automatiquement">
            <a:extLst>
              <a:ext uri="{FF2B5EF4-FFF2-40B4-BE49-F238E27FC236}">
                <a16:creationId xmlns:a16="http://schemas.microsoft.com/office/drawing/2014/main" id="{0AF1AB8B-E9A6-671C-5030-739460FF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19265"/>
            <a:ext cx="4572000" cy="30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2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4F534-F54C-6FD5-4E05-8D84C610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Régimes de fonctionnement</a:t>
            </a:r>
          </a:p>
        </p:txBody>
      </p:sp>
      <p:pic>
        <p:nvPicPr>
          <p:cNvPr id="4" name="Espace réservé du contenu 3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44DC2FE-EE28-514A-485E-C5807DAE7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698" y="1989859"/>
            <a:ext cx="5966603" cy="4562786"/>
          </a:xfr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708E88A-E64F-379B-F44F-17E11643C568}"/>
              </a:ext>
            </a:extLst>
          </p:cNvPr>
          <p:cNvCxnSpPr/>
          <p:nvPr/>
        </p:nvCxnSpPr>
        <p:spPr>
          <a:xfrm flipV="1">
            <a:off x="2386641" y="5463395"/>
            <a:ext cx="2285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0A9D63C-7FD7-6EDF-353C-B6081DBCC187}"/>
              </a:ext>
            </a:extLst>
          </p:cNvPr>
          <p:cNvCxnSpPr>
            <a:cxnSpLocks/>
          </p:cNvCxnSpPr>
          <p:nvPr/>
        </p:nvCxnSpPr>
        <p:spPr>
          <a:xfrm flipV="1">
            <a:off x="4802037" y="5463394"/>
            <a:ext cx="22859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140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Application>Microsoft Office PowerPoint</Application>
  <PresentationFormat>Affichage à l'écran (4:3)</PresentationFormat>
  <Slides>10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Dividende</vt:lpstr>
      <vt:lpstr>Conversion de puissance Électromécanique</vt:lpstr>
      <vt:lpstr>Le contacteur électromécanique</vt:lpstr>
      <vt:lpstr>Ligne de champ Moyenne - Théorème d'ampère</vt:lpstr>
      <vt:lpstr>Présentation PowerPoint</vt:lpstr>
      <vt:lpstr>La machine à courant continu</vt:lpstr>
      <vt:lpstr>Principe</vt:lpstr>
      <vt:lpstr>Rendement – Moteur réel </vt:lpstr>
      <vt:lpstr>Machine synchrone</vt:lpstr>
      <vt:lpstr>Régimes de fonctionnement</vt:lpstr>
      <vt:lpstr>Pertes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87</cp:revision>
  <dcterms:created xsi:type="dcterms:W3CDTF">2024-05-14T11:48:39Z</dcterms:created>
  <dcterms:modified xsi:type="dcterms:W3CDTF">2024-05-17T14:34:00Z</dcterms:modified>
</cp:coreProperties>
</file>