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3CF0F6-8B82-2CCF-CFCA-C6213204FABF}" v="310" dt="2024-05-30T12:14:08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553" autoAdjust="0"/>
  </p:normalViewPr>
  <p:slideViewPr>
    <p:cSldViewPr snapToGrid="0">
      <p:cViewPr varScale="1">
        <p:scale>
          <a:sx n="119" d="100"/>
          <a:sy n="119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F3CF0F6-8B82-2CCF-CFCA-C6213204FABF}"/>
    <pc:docChg chg="modSld">
      <pc:chgData name="" userId="" providerId="" clId="Web-{8F3CF0F6-8B82-2CCF-CFCA-C6213204FABF}" dt="2024-05-29T08:12:17.847" v="10" actId="20577"/>
      <pc:docMkLst>
        <pc:docMk/>
      </pc:docMkLst>
      <pc:sldChg chg="modSp">
        <pc:chgData name="" userId="" providerId="" clId="Web-{8F3CF0F6-8B82-2CCF-CFCA-C6213204FABF}" dt="2024-05-29T08:12:17.847" v="10" actId="20577"/>
        <pc:sldMkLst>
          <pc:docMk/>
          <pc:sldMk cId="401567019" sldId="256"/>
        </pc:sldMkLst>
        <pc:spChg chg="mod">
          <ac:chgData name="" userId="" providerId="" clId="Web-{8F3CF0F6-8B82-2CCF-CFCA-C6213204FABF}" dt="2024-05-29T08:12:17.847" v="10" actId="20577"/>
          <ac:spMkLst>
            <pc:docMk/>
            <pc:sldMk cId="401567019" sldId="256"/>
            <ac:spMk id="2" creationId="{00000000-0000-0000-0000-000000000000}"/>
          </ac:spMkLst>
        </pc:spChg>
      </pc:sldChg>
    </pc:docChg>
  </pc:docChgLst>
  <pc:docChgLst>
    <pc:chgData name="Anne-Cécile Buellet" userId="S::anne-cecile.buellet@universite-paris-saclay.fr::19c8ae6d-b5be-4664-ba70-f11f37174d22" providerId="AD" clId="Web-{8F3CF0F6-8B82-2CCF-CFCA-C6213204FABF}"/>
    <pc:docChg chg="mod addSld modSld sldOrd modMainMaster setSldSz">
      <pc:chgData name="Anne-Cécile Buellet" userId="S::anne-cecile.buellet@universite-paris-saclay.fr::19c8ae6d-b5be-4664-ba70-f11f37174d22" providerId="AD" clId="Web-{8F3CF0F6-8B82-2CCF-CFCA-C6213204FABF}" dt="2024-05-30T12:14:08.395" v="245" actId="20577"/>
      <pc:docMkLst>
        <pc:docMk/>
      </pc:docMkLst>
      <pc:sldChg chg="addSp delSp modSp">
        <pc:chgData name="Anne-Cécile Buellet" userId="S::anne-cecile.buellet@universite-paris-saclay.fr::19c8ae6d-b5be-4664-ba70-f11f37174d22" providerId="AD" clId="Web-{8F3CF0F6-8B82-2CCF-CFCA-C6213204FABF}" dt="2024-05-29T09:45:13.799" v="42" actId="14100"/>
        <pc:sldMkLst>
          <pc:docMk/>
          <pc:sldMk cId="401567019" sldId="256"/>
        </pc:sldMkLst>
        <pc:spChg chg="mod">
          <ac:chgData name="Anne-Cécile Buellet" userId="S::anne-cecile.buellet@universite-paris-saclay.fr::19c8ae6d-b5be-4664-ba70-f11f37174d22" providerId="AD" clId="Web-{8F3CF0F6-8B82-2CCF-CFCA-C6213204FABF}" dt="2024-05-29T08:13:18.426" v="3" actId="20577"/>
          <ac:spMkLst>
            <pc:docMk/>
            <pc:sldMk cId="401567019" sldId="256"/>
            <ac:spMk id="2" creationId="{00000000-0000-0000-0000-000000000000}"/>
          </ac:spMkLst>
        </pc:spChg>
        <pc:picChg chg="add del mod">
          <ac:chgData name="Anne-Cécile Buellet" userId="S::anne-cecile.buellet@universite-paris-saclay.fr::19c8ae6d-b5be-4664-ba70-f11f37174d22" providerId="AD" clId="Web-{8F3CF0F6-8B82-2CCF-CFCA-C6213204FABF}" dt="2024-05-29T08:28:25.034" v="21"/>
          <ac:picMkLst>
            <pc:docMk/>
            <pc:sldMk cId="401567019" sldId="256"/>
            <ac:picMk id="4" creationId="{0FA00302-798C-3355-F6F6-3EC0AA6F8B94}"/>
          </ac:picMkLst>
        </pc:picChg>
        <pc:picChg chg="add mod">
          <ac:chgData name="Anne-Cécile Buellet" userId="S::anne-cecile.buellet@universite-paris-saclay.fr::19c8ae6d-b5be-4664-ba70-f11f37174d22" providerId="AD" clId="Web-{8F3CF0F6-8B82-2CCF-CFCA-C6213204FABF}" dt="2024-05-29T09:45:13.799" v="42" actId="14100"/>
          <ac:picMkLst>
            <pc:docMk/>
            <pc:sldMk cId="401567019" sldId="256"/>
            <ac:picMk id="5" creationId="{654A5E67-D54F-2630-50DC-CA8456C71FDA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8F3CF0F6-8B82-2CCF-CFCA-C6213204FABF}" dt="2024-05-29T14:19:54.335" v="103" actId="1076"/>
        <pc:sldMkLst>
          <pc:docMk/>
          <pc:sldMk cId="1000887622" sldId="257"/>
        </pc:sldMkLst>
        <pc:spChg chg="mod">
          <ac:chgData name="Anne-Cécile Buellet" userId="S::anne-cecile.buellet@universite-paris-saclay.fr::19c8ae6d-b5be-4664-ba70-f11f37174d22" providerId="AD" clId="Web-{8F3CF0F6-8B82-2CCF-CFCA-C6213204FABF}" dt="2024-05-29T08:28:23.316" v="20" actId="20577"/>
          <ac:spMkLst>
            <pc:docMk/>
            <pc:sldMk cId="1000887622" sldId="257"/>
            <ac:spMk id="2" creationId="{900667AA-7A1E-D1F0-EFEC-3015E24D853A}"/>
          </ac:spMkLst>
        </pc:spChg>
        <pc:spChg chg="del">
          <ac:chgData name="Anne-Cécile Buellet" userId="S::anne-cecile.buellet@universite-paris-saclay.fr::19c8ae6d-b5be-4664-ba70-f11f37174d22" providerId="AD" clId="Web-{8F3CF0F6-8B82-2CCF-CFCA-C6213204FABF}" dt="2024-05-29T08:34:36.355" v="26"/>
          <ac:spMkLst>
            <pc:docMk/>
            <pc:sldMk cId="1000887622" sldId="257"/>
            <ac:spMk id="3" creationId="{0C620118-CB58-A8FA-2B82-ED7AEA709EFE}"/>
          </ac:spMkLst>
        </pc:spChg>
        <pc:spChg chg="add del mod">
          <ac:chgData name="Anne-Cécile Buellet" userId="S::anne-cecile.buellet@universite-paris-saclay.fr::19c8ae6d-b5be-4664-ba70-f11f37174d22" providerId="AD" clId="Web-{8F3CF0F6-8B82-2CCF-CFCA-C6213204FABF}" dt="2024-05-29T09:44:15.642" v="39"/>
          <ac:spMkLst>
            <pc:docMk/>
            <pc:sldMk cId="1000887622" sldId="257"/>
            <ac:spMk id="5" creationId="{0C1093AF-0B11-EEDF-8B9D-6CE86DC5E9BE}"/>
          </ac:spMkLst>
        </pc:spChg>
        <pc:spChg chg="add mod">
          <ac:chgData name="Anne-Cécile Buellet" userId="S::anne-cecile.buellet@universite-paris-saclay.fr::19c8ae6d-b5be-4664-ba70-f11f37174d22" providerId="AD" clId="Web-{8F3CF0F6-8B82-2CCF-CFCA-C6213204FABF}" dt="2024-05-29T14:19:35.398" v="95" actId="1076"/>
          <ac:spMkLst>
            <pc:docMk/>
            <pc:sldMk cId="1000887622" sldId="257"/>
            <ac:spMk id="8" creationId="{C6A8F903-3739-57CA-DF2B-9EC56208BC41}"/>
          </ac:spMkLst>
        </pc:spChg>
        <pc:spChg chg="add mod">
          <ac:chgData name="Anne-Cécile Buellet" userId="S::anne-cecile.buellet@universite-paris-saclay.fr::19c8ae6d-b5be-4664-ba70-f11f37174d22" providerId="AD" clId="Web-{8F3CF0F6-8B82-2CCF-CFCA-C6213204FABF}" dt="2024-05-29T14:19:41.820" v="98" actId="1076"/>
          <ac:spMkLst>
            <pc:docMk/>
            <pc:sldMk cId="1000887622" sldId="257"/>
            <ac:spMk id="9" creationId="{5F073D17-E307-BB10-1C1E-753F8DE3D2D0}"/>
          </ac:spMkLst>
        </pc:spChg>
        <pc:spChg chg="add mod">
          <ac:chgData name="Anne-Cécile Buellet" userId="S::anne-cecile.buellet@universite-paris-saclay.fr::19c8ae6d-b5be-4664-ba70-f11f37174d22" providerId="AD" clId="Web-{8F3CF0F6-8B82-2CCF-CFCA-C6213204FABF}" dt="2024-05-29T14:19:54.335" v="103" actId="1076"/>
          <ac:spMkLst>
            <pc:docMk/>
            <pc:sldMk cId="1000887622" sldId="257"/>
            <ac:spMk id="10" creationId="{2377666F-B43F-A47C-0400-B168FEB1A2D8}"/>
          </ac:spMkLst>
        </pc:spChg>
        <pc:picChg chg="add mod modCrop">
          <ac:chgData name="Anne-Cécile Buellet" userId="S::anne-cecile.buellet@universite-paris-saclay.fr::19c8ae6d-b5be-4664-ba70-f11f37174d22" providerId="AD" clId="Web-{8F3CF0F6-8B82-2CCF-CFCA-C6213204FABF}" dt="2024-05-29T14:19:08.835" v="87" actId="14100"/>
          <ac:picMkLst>
            <pc:docMk/>
            <pc:sldMk cId="1000887622" sldId="257"/>
            <ac:picMk id="3" creationId="{7097F2B2-7C17-7E00-101B-F563EDF8C422}"/>
          </ac:picMkLst>
        </pc:picChg>
        <pc:picChg chg="add del mod ord modCrop">
          <ac:chgData name="Anne-Cécile Buellet" userId="S::anne-cecile.buellet@universite-paris-saclay.fr::19c8ae6d-b5be-4664-ba70-f11f37174d22" providerId="AD" clId="Web-{8F3CF0F6-8B82-2CCF-CFCA-C6213204FABF}" dt="2024-05-29T09:42:51.001" v="37"/>
          <ac:picMkLst>
            <pc:docMk/>
            <pc:sldMk cId="1000887622" sldId="257"/>
            <ac:picMk id="4" creationId="{0A828613-EAC5-CE61-00C2-AF4391BF58A2}"/>
          </ac:picMkLst>
        </pc:picChg>
        <pc:picChg chg="add del mod modCrop">
          <ac:chgData name="Anne-Cécile Buellet" userId="S::anne-cecile.buellet@universite-paris-saclay.fr::19c8ae6d-b5be-4664-ba70-f11f37174d22" providerId="AD" clId="Web-{8F3CF0F6-8B82-2CCF-CFCA-C6213204FABF}" dt="2024-05-29T09:42:53.548" v="38"/>
          <ac:picMkLst>
            <pc:docMk/>
            <pc:sldMk cId="1000887622" sldId="257"/>
            <ac:picMk id="6" creationId="{1E7B1CF1-3FDC-0C8E-ECA9-7EBEDE9B2904}"/>
          </ac:picMkLst>
        </pc:picChg>
        <pc:picChg chg="add mod modCrop">
          <ac:chgData name="Anne-Cécile Buellet" userId="S::anne-cecile.buellet@universite-paris-saclay.fr::19c8ae6d-b5be-4664-ba70-f11f37174d22" providerId="AD" clId="Web-{8F3CF0F6-8B82-2CCF-CFCA-C6213204FABF}" dt="2024-05-29T14:19:12.053" v="88" actId="1076"/>
          <ac:picMkLst>
            <pc:docMk/>
            <pc:sldMk cId="1000887622" sldId="257"/>
            <ac:picMk id="6" creationId="{967CA8C5-033C-DD19-4AE7-DE14209A3B00}"/>
          </ac:picMkLst>
        </pc:picChg>
        <pc:picChg chg="add del mod modCrop">
          <ac:chgData name="Anne-Cécile Buellet" userId="S::anne-cecile.buellet@universite-paris-saclay.fr::19c8ae6d-b5be-4664-ba70-f11f37174d22" providerId="AD" clId="Web-{8F3CF0F6-8B82-2CCF-CFCA-C6213204FABF}" dt="2024-05-29T14:16:43.473" v="66"/>
          <ac:picMkLst>
            <pc:docMk/>
            <pc:sldMk cId="1000887622" sldId="257"/>
            <ac:picMk id="7" creationId="{A9448002-9CBE-920A-7F37-69B1B986E9D9}"/>
          </ac:picMkLst>
        </pc:picChg>
        <pc:cxnChg chg="add mod">
          <ac:chgData name="Anne-Cécile Buellet" userId="S::anne-cecile.buellet@universite-paris-saclay.fr::19c8ae6d-b5be-4664-ba70-f11f37174d22" providerId="AD" clId="Web-{8F3CF0F6-8B82-2CCF-CFCA-C6213204FABF}" dt="2024-05-29T14:19:21.069" v="90" actId="1076"/>
          <ac:cxnSpMkLst>
            <pc:docMk/>
            <pc:sldMk cId="1000887622" sldId="257"/>
            <ac:cxnSpMk id="4" creationId="{CD80A9A4-FF2E-F878-D73C-99BE2527FD8F}"/>
          </ac:cxnSpMkLst>
        </pc:cxnChg>
        <pc:cxnChg chg="add mod">
          <ac:chgData name="Anne-Cécile Buellet" userId="S::anne-cecile.buellet@universite-paris-saclay.fr::19c8ae6d-b5be-4664-ba70-f11f37174d22" providerId="AD" clId="Web-{8F3CF0F6-8B82-2CCF-CFCA-C6213204FABF}" dt="2024-05-29T14:19:17.132" v="89" actId="1076"/>
          <ac:cxnSpMkLst>
            <pc:docMk/>
            <pc:sldMk cId="1000887622" sldId="257"/>
            <ac:cxnSpMk id="5" creationId="{7E2E0F78-70E1-7A5B-B57F-7CDB32CA335F}"/>
          </ac:cxnSpMkLst>
        </pc:cxnChg>
      </pc:sldChg>
      <pc:sldChg chg="addSp delSp modSp new">
        <pc:chgData name="Anne-Cécile Buellet" userId="S::anne-cecile.buellet@universite-paris-saclay.fr::19c8ae6d-b5be-4664-ba70-f11f37174d22" providerId="AD" clId="Web-{8F3CF0F6-8B82-2CCF-CFCA-C6213204FABF}" dt="2024-05-29T12:16:52.813" v="63" actId="1076"/>
        <pc:sldMkLst>
          <pc:docMk/>
          <pc:sldMk cId="1176432426" sldId="258"/>
        </pc:sldMkLst>
        <pc:spChg chg="mod">
          <ac:chgData name="Anne-Cécile Buellet" userId="S::anne-cecile.buellet@universite-paris-saclay.fr::19c8ae6d-b5be-4664-ba70-f11f37174d22" providerId="AD" clId="Web-{8F3CF0F6-8B82-2CCF-CFCA-C6213204FABF}" dt="2024-05-29T12:16:09.251" v="60" actId="20577"/>
          <ac:spMkLst>
            <pc:docMk/>
            <pc:sldMk cId="1176432426" sldId="258"/>
            <ac:spMk id="2" creationId="{1A3317DD-6C0A-7F54-B88D-BEFFB979F7B8}"/>
          </ac:spMkLst>
        </pc:spChg>
        <pc:spChg chg="del">
          <ac:chgData name="Anne-Cécile Buellet" userId="S::anne-cecile.buellet@universite-paris-saclay.fr::19c8ae6d-b5be-4664-ba70-f11f37174d22" providerId="AD" clId="Web-{8F3CF0F6-8B82-2CCF-CFCA-C6213204FABF}" dt="2024-05-29T12:16:37.626" v="61"/>
          <ac:spMkLst>
            <pc:docMk/>
            <pc:sldMk cId="1176432426" sldId="258"/>
            <ac:spMk id="3" creationId="{97EAE93D-BA42-06AA-B831-EE3102BD95CE}"/>
          </ac:spMkLst>
        </pc:spChg>
        <pc:picChg chg="add mod">
          <ac:chgData name="Anne-Cécile Buellet" userId="S::anne-cecile.buellet@universite-paris-saclay.fr::19c8ae6d-b5be-4664-ba70-f11f37174d22" providerId="AD" clId="Web-{8F3CF0F6-8B82-2CCF-CFCA-C6213204FABF}" dt="2024-05-29T12:16:52.813" v="63" actId="1076"/>
          <ac:picMkLst>
            <pc:docMk/>
            <pc:sldMk cId="1176432426" sldId="258"/>
            <ac:picMk id="4" creationId="{200C98C7-9E39-54F2-9298-5EC45AFFB269}"/>
          </ac:picMkLst>
        </pc:picChg>
      </pc:sldChg>
      <pc:sldChg chg="addSp delSp modSp new ord">
        <pc:chgData name="Anne-Cécile Buellet" userId="S::anne-cecile.buellet@universite-paris-saclay.fr::19c8ae6d-b5be-4664-ba70-f11f37174d22" providerId="AD" clId="Web-{8F3CF0F6-8B82-2CCF-CFCA-C6213204FABF}" dt="2024-05-30T07:57:43.773" v="144"/>
        <pc:sldMkLst>
          <pc:docMk/>
          <pc:sldMk cId="3245142900" sldId="259"/>
        </pc:sldMkLst>
        <pc:spChg chg="mod">
          <ac:chgData name="Anne-Cécile Buellet" userId="S::anne-cecile.buellet@universite-paris-saclay.fr::19c8ae6d-b5be-4664-ba70-f11f37174d22" providerId="AD" clId="Web-{8F3CF0F6-8B82-2CCF-CFCA-C6213204FABF}" dt="2024-05-29T14:21:11.243" v="118" actId="20577"/>
          <ac:spMkLst>
            <pc:docMk/>
            <pc:sldMk cId="3245142900" sldId="259"/>
            <ac:spMk id="2" creationId="{92A4C8B5-CB6A-F286-FEE7-25CEE6EA2ED2}"/>
          </ac:spMkLst>
        </pc:spChg>
        <pc:spChg chg="del">
          <ac:chgData name="Anne-Cécile Buellet" userId="S::anne-cecile.buellet@universite-paris-saclay.fr::19c8ae6d-b5be-4664-ba70-f11f37174d22" providerId="AD" clId="Web-{8F3CF0F6-8B82-2CCF-CFCA-C6213204FABF}" dt="2024-05-29T14:22:57.619" v="119"/>
          <ac:spMkLst>
            <pc:docMk/>
            <pc:sldMk cId="3245142900" sldId="259"/>
            <ac:spMk id="3" creationId="{2B1DFCD9-96F8-AC0F-69A9-265E69B28C89}"/>
          </ac:spMkLst>
        </pc:spChg>
        <pc:spChg chg="add del mod">
          <ac:chgData name="Anne-Cécile Buellet" userId="S::anne-cecile.buellet@universite-paris-saclay.fr::19c8ae6d-b5be-4664-ba70-f11f37174d22" providerId="AD" clId="Web-{8F3CF0F6-8B82-2CCF-CFCA-C6213204FABF}" dt="2024-05-29T14:48:30.832" v="128"/>
          <ac:spMkLst>
            <pc:docMk/>
            <pc:sldMk cId="3245142900" sldId="259"/>
            <ac:spMk id="5" creationId="{C5A68A94-ADC2-BBD5-EECF-8F99C31A198E}"/>
          </ac:spMkLst>
        </pc:spChg>
        <pc:picChg chg="add del mod ord modCrop">
          <ac:chgData name="Anne-Cécile Buellet" userId="S::anne-cecile.buellet@universite-paris-saclay.fr::19c8ae6d-b5be-4664-ba70-f11f37174d22" providerId="AD" clId="Web-{8F3CF0F6-8B82-2CCF-CFCA-C6213204FABF}" dt="2024-05-29T14:48:10.550" v="127"/>
          <ac:picMkLst>
            <pc:docMk/>
            <pc:sldMk cId="3245142900" sldId="259"/>
            <ac:picMk id="4" creationId="{86A8007E-7C54-9B96-0760-5761A5E03E79}"/>
          </ac:picMkLst>
        </pc:picChg>
        <pc:picChg chg="add mod ord modCrop">
          <ac:chgData name="Anne-Cécile Buellet" userId="S::anne-cecile.buellet@universite-paris-saclay.fr::19c8ae6d-b5be-4664-ba70-f11f37174d22" providerId="AD" clId="Web-{8F3CF0F6-8B82-2CCF-CFCA-C6213204FABF}" dt="2024-05-29T14:49:38.223" v="138" actId="1076"/>
          <ac:picMkLst>
            <pc:docMk/>
            <pc:sldMk cId="3245142900" sldId="259"/>
            <ac:picMk id="6" creationId="{95216976-9AA1-CAE3-DE52-5BBB7F2F2916}"/>
          </ac:picMkLst>
        </pc:picChg>
        <pc:picChg chg="add mod modCrop">
          <ac:chgData name="Anne-Cécile Buellet" userId="S::anne-cecile.buellet@universite-paris-saclay.fr::19c8ae6d-b5be-4664-ba70-f11f37174d22" providerId="AD" clId="Web-{8F3CF0F6-8B82-2CCF-CFCA-C6213204FABF}" dt="2024-05-29T14:49:54.114" v="143" actId="1076"/>
          <ac:picMkLst>
            <pc:docMk/>
            <pc:sldMk cId="3245142900" sldId="259"/>
            <ac:picMk id="7" creationId="{61597389-039D-DF21-D771-63BAAEC2AA22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8F3CF0F6-8B82-2CCF-CFCA-C6213204FABF}" dt="2024-05-30T08:08:17.432" v="179" actId="20577"/>
        <pc:sldMkLst>
          <pc:docMk/>
          <pc:sldMk cId="3461713994" sldId="260"/>
        </pc:sldMkLst>
        <pc:spChg chg="mod">
          <ac:chgData name="Anne-Cécile Buellet" userId="S::anne-cecile.buellet@universite-paris-saclay.fr::19c8ae6d-b5be-4664-ba70-f11f37174d22" providerId="AD" clId="Web-{8F3CF0F6-8B82-2CCF-CFCA-C6213204FABF}" dt="2024-05-30T08:07:50.088" v="168" actId="20577"/>
          <ac:spMkLst>
            <pc:docMk/>
            <pc:sldMk cId="3461713994" sldId="260"/>
            <ac:spMk id="2" creationId="{CF95EEA3-2F69-64A7-81F1-BD68C8E515E2}"/>
          </ac:spMkLst>
        </pc:spChg>
        <pc:spChg chg="del">
          <ac:chgData name="Anne-Cécile Buellet" userId="S::anne-cecile.buellet@universite-paris-saclay.fr::19c8ae6d-b5be-4664-ba70-f11f37174d22" providerId="AD" clId="Web-{8F3CF0F6-8B82-2CCF-CFCA-C6213204FABF}" dt="2024-05-30T07:58:40.149" v="164"/>
          <ac:spMkLst>
            <pc:docMk/>
            <pc:sldMk cId="3461713994" sldId="260"/>
            <ac:spMk id="3" creationId="{A4441164-3D73-4355-8ACD-C2EA02A3FA36}"/>
          </ac:spMkLst>
        </pc:spChg>
        <pc:spChg chg="add mod">
          <ac:chgData name="Anne-Cécile Buellet" userId="S::anne-cecile.buellet@universite-paris-saclay.fr::19c8ae6d-b5be-4664-ba70-f11f37174d22" providerId="AD" clId="Web-{8F3CF0F6-8B82-2CCF-CFCA-C6213204FABF}" dt="2024-05-30T08:08:07.400" v="174" actId="20577"/>
          <ac:spMkLst>
            <pc:docMk/>
            <pc:sldMk cId="3461713994" sldId="260"/>
            <ac:spMk id="5" creationId="{D6CAB40C-A93D-2788-8160-AC6A32B6D62D}"/>
          </ac:spMkLst>
        </pc:spChg>
        <pc:spChg chg="add mod">
          <ac:chgData name="Anne-Cécile Buellet" userId="S::anne-cecile.buellet@universite-paris-saclay.fr::19c8ae6d-b5be-4664-ba70-f11f37174d22" providerId="AD" clId="Web-{8F3CF0F6-8B82-2CCF-CFCA-C6213204FABF}" dt="2024-05-30T08:08:17.432" v="179" actId="20577"/>
          <ac:spMkLst>
            <pc:docMk/>
            <pc:sldMk cId="3461713994" sldId="260"/>
            <ac:spMk id="6" creationId="{096EA2B7-6E34-A8E8-3742-73C92A1B0C12}"/>
          </ac:spMkLst>
        </pc:spChg>
        <pc:picChg chg="add mod ord">
          <ac:chgData name="Anne-Cécile Buellet" userId="S::anne-cecile.buellet@universite-paris-saclay.fr::19c8ae6d-b5be-4664-ba70-f11f37174d22" providerId="AD" clId="Web-{8F3CF0F6-8B82-2CCF-CFCA-C6213204FABF}" dt="2024-05-30T07:58:46.055" v="166" actId="1076"/>
          <ac:picMkLst>
            <pc:docMk/>
            <pc:sldMk cId="3461713994" sldId="260"/>
            <ac:picMk id="4" creationId="{3E9C0A21-E468-A42B-868C-8E9D03502D8F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8F3CF0F6-8B82-2CCF-CFCA-C6213204FABF}" dt="2024-05-30T08:14:42.980" v="235" actId="1076"/>
        <pc:sldMkLst>
          <pc:docMk/>
          <pc:sldMk cId="3010519451" sldId="261"/>
        </pc:sldMkLst>
        <pc:spChg chg="mod">
          <ac:chgData name="Anne-Cécile Buellet" userId="S::anne-cecile.buellet@universite-paris-saclay.fr::19c8ae6d-b5be-4664-ba70-f11f37174d22" providerId="AD" clId="Web-{8F3CF0F6-8B82-2CCF-CFCA-C6213204FABF}" dt="2024-05-30T08:09:38.776" v="189" actId="20577"/>
          <ac:spMkLst>
            <pc:docMk/>
            <pc:sldMk cId="3010519451" sldId="261"/>
            <ac:spMk id="2" creationId="{30A4913A-DFBD-3804-1FE0-C61194614EDC}"/>
          </ac:spMkLst>
        </pc:spChg>
        <pc:spChg chg="del">
          <ac:chgData name="Anne-Cécile Buellet" userId="S::anne-cecile.buellet@universite-paris-saclay.fr::19c8ae6d-b5be-4664-ba70-f11f37174d22" providerId="AD" clId="Web-{8F3CF0F6-8B82-2CCF-CFCA-C6213204FABF}" dt="2024-05-30T08:10:22.760" v="190"/>
          <ac:spMkLst>
            <pc:docMk/>
            <pc:sldMk cId="3010519451" sldId="261"/>
            <ac:spMk id="3" creationId="{0605C080-4E6A-05FC-40A6-63E2CE3F5356}"/>
          </ac:spMkLst>
        </pc:spChg>
        <pc:spChg chg="add mod">
          <ac:chgData name="Anne-Cécile Buellet" userId="S::anne-cecile.buellet@universite-paris-saclay.fr::19c8ae6d-b5be-4664-ba70-f11f37174d22" providerId="AD" clId="Web-{8F3CF0F6-8B82-2CCF-CFCA-C6213204FABF}" dt="2024-05-30T08:14:42.980" v="235" actId="1076"/>
          <ac:spMkLst>
            <pc:docMk/>
            <pc:sldMk cId="3010519451" sldId="261"/>
            <ac:spMk id="6" creationId="{5EF2E828-F783-A5D5-7BD2-FAE940D66E8E}"/>
          </ac:spMkLst>
        </pc:spChg>
        <pc:picChg chg="add mod ord">
          <ac:chgData name="Anne-Cécile Buellet" userId="S::anne-cecile.buellet@universite-paris-saclay.fr::19c8ae6d-b5be-4664-ba70-f11f37174d22" providerId="AD" clId="Web-{8F3CF0F6-8B82-2CCF-CFCA-C6213204FABF}" dt="2024-05-30T08:11:28.635" v="200" actId="1076"/>
          <ac:picMkLst>
            <pc:docMk/>
            <pc:sldMk cId="3010519451" sldId="261"/>
            <ac:picMk id="4" creationId="{88997F1B-6952-F25C-B42D-0DAD88C7D8A1}"/>
          </ac:picMkLst>
        </pc:picChg>
        <pc:picChg chg="add mod modCrop">
          <ac:chgData name="Anne-Cécile Buellet" userId="S::anne-cecile.buellet@universite-paris-saclay.fr::19c8ae6d-b5be-4664-ba70-f11f37174d22" providerId="AD" clId="Web-{8F3CF0F6-8B82-2CCF-CFCA-C6213204FABF}" dt="2024-05-30T08:11:21.854" v="198" actId="1076"/>
          <ac:picMkLst>
            <pc:docMk/>
            <pc:sldMk cId="3010519451" sldId="261"/>
            <ac:picMk id="5" creationId="{ADA7E0DD-78A3-D283-56D9-63B614BAD7E3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8F3CF0F6-8B82-2CCF-CFCA-C6213204FABF}" dt="2024-05-30T12:14:08.395" v="245" actId="20577"/>
        <pc:sldMkLst>
          <pc:docMk/>
          <pc:sldMk cId="2853710611" sldId="262"/>
        </pc:sldMkLst>
        <pc:spChg chg="mod">
          <ac:chgData name="Anne-Cécile Buellet" userId="S::anne-cecile.buellet@universite-paris-saclay.fr::19c8ae6d-b5be-4664-ba70-f11f37174d22" providerId="AD" clId="Web-{8F3CF0F6-8B82-2CCF-CFCA-C6213204FABF}" dt="2024-05-30T12:14:08.395" v="245" actId="20577"/>
          <ac:spMkLst>
            <pc:docMk/>
            <pc:sldMk cId="2853710611" sldId="262"/>
            <ac:spMk id="2" creationId="{C48C1D97-0FC7-CCBC-0F4E-074C0B45813D}"/>
          </ac:spMkLst>
        </pc:spChg>
        <pc:spChg chg="del">
          <ac:chgData name="Anne-Cécile Buellet" userId="S::anne-cecile.buellet@universite-paris-saclay.fr::19c8ae6d-b5be-4664-ba70-f11f37174d22" providerId="AD" clId="Web-{8F3CF0F6-8B82-2CCF-CFCA-C6213204FABF}" dt="2024-05-30T08:38:14.954" v="242"/>
          <ac:spMkLst>
            <pc:docMk/>
            <pc:sldMk cId="2853710611" sldId="262"/>
            <ac:spMk id="3" creationId="{B92FF907-1404-0480-64D0-53B99736EB41}"/>
          </ac:spMkLst>
        </pc:spChg>
        <pc:picChg chg="add mod ord">
          <ac:chgData name="Anne-Cécile Buellet" userId="S::anne-cecile.buellet@universite-paris-saclay.fr::19c8ae6d-b5be-4664-ba70-f11f37174d22" providerId="AD" clId="Web-{8F3CF0F6-8B82-2CCF-CFCA-C6213204FABF}" dt="2024-05-30T08:38:19.923" v="244" actId="1076"/>
          <ac:picMkLst>
            <pc:docMk/>
            <pc:sldMk cId="2853710611" sldId="262"/>
            <ac:picMk id="4" creationId="{559D4042-56E7-7C1A-256D-10BB54AEEC14}"/>
          </ac:picMkLst>
        </pc:picChg>
      </pc:sldChg>
      <pc:sldMasterChg chg="modSp modSldLayout">
        <pc:chgData name="Anne-Cécile Buellet" userId="S::anne-cecile.buellet@universite-paris-saclay.fr::19c8ae6d-b5be-4664-ba70-f11f37174d22" providerId="AD" clId="Web-{8F3CF0F6-8B82-2CCF-CFCA-C6213204FABF}" dt="2024-05-29T09:45:05.627" v="41"/>
        <pc:sldMasterMkLst>
          <pc:docMk/>
          <pc:sldMasterMk cId="0" sldId="2147483648"/>
        </pc:sldMasterMkLst>
        <pc:spChg chg="mod">
          <ac:chgData name="Anne-Cécile Buellet" userId="S::anne-cecile.buellet@universite-paris-saclay.fr::19c8ae6d-b5be-4664-ba70-f11f37174d22" providerId="AD" clId="Web-{8F3CF0F6-8B82-2CCF-CFCA-C6213204FABF}" dt="2024-05-29T09:45:05.627" v="41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8F3CF0F6-8B82-2CCF-CFCA-C6213204FABF}" dt="2024-05-29T09:45:05.627" v="41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8F3CF0F6-8B82-2CCF-CFCA-C6213204FABF}" dt="2024-05-29T09:45:05.627" v="41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8F3CF0F6-8B82-2CCF-CFCA-C6213204FABF}" dt="2024-05-29T09:45:05.627" v="41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8F3CF0F6-8B82-2CCF-CFCA-C6213204FABF}" dt="2024-05-29T09:45:05.627" v="41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8F3CF0F6-8B82-2CCF-CFCA-C6213204FABF}" dt="2024-05-29T09:45:05.627" v="41"/>
          <ac:spMkLst>
            <pc:docMk/>
            <pc:sldMasterMk cId="0" sldId="2147483648"/>
            <ac:spMk id="9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8F3CF0F6-8B82-2CCF-CFCA-C6213204FABF}" dt="2024-05-29T09:45:05.627" v="41"/>
          <ac:spMkLst>
            <pc:docMk/>
            <pc:sldMasterMk cId="0" sldId="2147483648"/>
            <ac:spMk id="10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8F3CF0F6-8B82-2CCF-CFCA-C6213204FABF}" dt="2024-05-29T09:45:05.627" v="41"/>
          <ac:spMkLst>
            <pc:docMk/>
            <pc:sldMasterMk cId="0" sldId="2147483648"/>
            <ac:spMk id="11" creationId="{00000000-0000-0000-0000-000000000000}"/>
          </ac:spMkLst>
        </pc:spChg>
        <pc:sldLayoutChg chg="modSp">
          <pc:chgData name="Anne-Cécile Buellet" userId="S::anne-cecile.buellet@universite-paris-saclay.fr::19c8ae6d-b5be-4664-ba70-f11f37174d22" providerId="AD" clId="Web-{8F3CF0F6-8B82-2CCF-CFCA-C6213204FABF}" dt="2024-05-29T09:45:05.627" v="41"/>
          <pc:sldLayoutMkLst>
            <pc:docMk/>
            <pc:sldMasterMk cId="0" sldId="2147483648"/>
            <pc:sldLayoutMk cId="0" sldId="2147483649"/>
          </pc:sldLayoutMkLst>
          <pc:spChg chg="mod">
            <ac:chgData name="Anne-Cécile Buellet" userId="S::anne-cecile.buellet@universite-paris-saclay.fr::19c8ae6d-b5be-4664-ba70-f11f37174d22" providerId="AD" clId="Web-{8F3CF0F6-8B82-2CCF-CFCA-C6213204FABF}" dt="2024-05-29T09:45:05.627" v="41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F3CF0F6-8B82-2CCF-CFCA-C6213204FABF}" dt="2024-05-29T09:45:05.627" v="41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F3CF0F6-8B82-2CCF-CFCA-C6213204FABF}" dt="2024-05-29T09:45:05.627" v="41"/>
            <ac:spMkLst>
              <pc:docMk/>
              <pc:sldMasterMk cId="0" sldId="2147483648"/>
              <pc:sldLayoutMk cId="0" sldId="2147483649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F3CF0F6-8B82-2CCF-CFCA-C6213204FABF}" dt="2024-05-29T09:45:05.627" v="41"/>
            <ac:spMkLst>
              <pc:docMk/>
              <pc:sldMasterMk cId="0" sldId="2147483648"/>
              <pc:sldLayoutMk cId="0" sldId="2147483649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F3CF0F6-8B82-2CCF-CFCA-C6213204FABF}" dt="2024-05-29T09:45:05.627" v="41"/>
            <ac:spMkLst>
              <pc:docMk/>
              <pc:sldMasterMk cId="0" sldId="2147483648"/>
              <pc:sldLayoutMk cId="0" sldId="2147483649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F3CF0F6-8B82-2CCF-CFCA-C6213204FABF}" dt="2024-05-29T09:45:05.627" v="41"/>
            <ac:spMkLst>
              <pc:docMk/>
              <pc:sldMasterMk cId="0" sldId="2147483648"/>
              <pc:sldLayoutMk cId="0" sldId="2147483649"/>
              <ac:spMk id="7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8F3CF0F6-8B82-2CCF-CFCA-C6213204FABF}" dt="2024-05-29T09:45:05.627" v="41"/>
          <pc:sldLayoutMkLst>
            <pc:docMk/>
            <pc:sldMasterMk cId="0" sldId="2147483648"/>
            <pc:sldLayoutMk cId="0" sldId="2147483650"/>
          </pc:sldLayoutMkLst>
          <pc:spChg chg="mod">
            <ac:chgData name="Anne-Cécile Buellet" userId="S::anne-cecile.buellet@universite-paris-saclay.fr::19c8ae6d-b5be-4664-ba70-f11f37174d22" providerId="AD" clId="Web-{8F3CF0F6-8B82-2CCF-CFCA-C6213204FABF}" dt="2024-05-29T09:45:05.627" v="41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F3CF0F6-8B82-2CCF-CFCA-C6213204FABF}" dt="2024-05-29T09:45:05.627" v="41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F3CF0F6-8B82-2CCF-CFCA-C6213204FABF}" dt="2024-05-29T09:45:05.627" v="41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F3CF0F6-8B82-2CCF-CFCA-C6213204FABF}" dt="2024-05-29T09:45:05.627" v="41"/>
            <ac:spMkLst>
              <pc:docMk/>
              <pc:sldMasterMk cId="0" sldId="2147483648"/>
              <pc:sldLayoutMk cId="0" sldId="2147483650"/>
              <ac:spMk id="7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8F3CF0F6-8B82-2CCF-CFCA-C6213204FABF}" dt="2024-05-29T09:45:05.627" v="41"/>
          <pc:sldLayoutMkLst>
            <pc:docMk/>
            <pc:sldMasterMk cId="0" sldId="2147483648"/>
            <pc:sldLayoutMk cId="0" sldId="2147483651"/>
          </pc:sldLayoutMkLst>
          <pc:spChg chg="mod">
            <ac:chgData name="Anne-Cécile Buellet" userId="S::anne-cecile.buellet@universite-paris-saclay.fr::19c8ae6d-b5be-4664-ba70-f11f37174d22" providerId="AD" clId="Web-{8F3CF0F6-8B82-2CCF-CFCA-C6213204FABF}" dt="2024-05-29T09:45:05.627" v="41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F3CF0F6-8B82-2CCF-CFCA-C6213204FABF}" dt="2024-05-29T09:45:05.627" v="41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F3CF0F6-8B82-2CCF-CFCA-C6213204FABF}" dt="2024-05-29T09:45:05.627" v="41"/>
            <ac:spMkLst>
              <pc:docMk/>
              <pc:sldMasterMk cId="0" sldId="2147483648"/>
              <pc:sldLayoutMk cId="0" sldId="2147483651"/>
              <ac:spMk id="8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8F3CF0F6-8B82-2CCF-CFCA-C6213204FABF}" dt="2024-05-29T09:45:05.627" v="41"/>
          <pc:sldLayoutMkLst>
            <pc:docMk/>
            <pc:sldMasterMk cId="0" sldId="2147483648"/>
            <pc:sldLayoutMk cId="0" sldId="2147483652"/>
          </pc:sldLayoutMkLst>
          <pc:spChg chg="mod">
            <ac:chgData name="Anne-Cécile Buellet" userId="S::anne-cecile.buellet@universite-paris-saclay.fr::19c8ae6d-b5be-4664-ba70-f11f37174d22" providerId="AD" clId="Web-{8F3CF0F6-8B82-2CCF-CFCA-C6213204FABF}" dt="2024-05-29T09:45:05.627" v="41"/>
            <ac:spMkLst>
              <pc:docMk/>
              <pc:sldMasterMk cId="0" sldId="2147483648"/>
              <pc:sldLayoutMk cId="0" sldId="2147483652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F3CF0F6-8B82-2CCF-CFCA-C6213204FABF}" dt="2024-05-29T09:45:05.627" v="41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F3CF0F6-8B82-2CCF-CFCA-C6213204FABF}" dt="2024-05-29T09:45:05.627" v="41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F3CF0F6-8B82-2CCF-CFCA-C6213204FABF}" dt="2024-05-29T09:45:05.627" v="41"/>
            <ac:spMkLst>
              <pc:docMk/>
              <pc:sldMasterMk cId="0" sldId="2147483648"/>
              <pc:sldLayoutMk cId="0" sldId="2147483652"/>
              <ac:spMk id="8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8F3CF0F6-8B82-2CCF-CFCA-C6213204FABF}" dt="2024-05-29T09:45:05.627" v="41"/>
          <pc:sldLayoutMkLst>
            <pc:docMk/>
            <pc:sldMasterMk cId="0" sldId="2147483648"/>
            <pc:sldLayoutMk cId="0" sldId="2147483653"/>
          </pc:sldLayoutMkLst>
          <pc:spChg chg="mod">
            <ac:chgData name="Anne-Cécile Buellet" userId="S::anne-cecile.buellet@universite-paris-saclay.fr::19c8ae6d-b5be-4664-ba70-f11f37174d22" providerId="AD" clId="Web-{8F3CF0F6-8B82-2CCF-CFCA-C6213204FABF}" dt="2024-05-29T09:45:05.627" v="41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F3CF0F6-8B82-2CCF-CFCA-C6213204FABF}" dt="2024-05-29T09:45:05.627" v="41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F3CF0F6-8B82-2CCF-CFCA-C6213204FABF}" dt="2024-05-29T09:45:05.627" v="41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F3CF0F6-8B82-2CCF-CFCA-C6213204FABF}" dt="2024-05-29T09:45:05.627" v="41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F3CF0F6-8B82-2CCF-CFCA-C6213204FABF}" dt="2024-05-29T09:45:05.627" v="41"/>
            <ac:spMkLst>
              <pc:docMk/>
              <pc:sldMasterMk cId="0" sldId="2147483648"/>
              <pc:sldLayoutMk cId="0" sldId="2147483653"/>
              <ac:spMk id="11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F3CF0F6-8B82-2CCF-CFCA-C6213204FABF}" dt="2024-05-29T09:45:05.627" v="41"/>
            <ac:spMkLst>
              <pc:docMk/>
              <pc:sldMasterMk cId="0" sldId="2147483648"/>
              <pc:sldLayoutMk cId="0" sldId="2147483653"/>
              <ac:spMk id="12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8F3CF0F6-8B82-2CCF-CFCA-C6213204FABF}" dt="2024-05-29T09:45:05.627" v="41"/>
          <pc:sldLayoutMkLst>
            <pc:docMk/>
            <pc:sldMasterMk cId="0" sldId="2147483648"/>
            <pc:sldLayoutMk cId="0" sldId="2147483654"/>
          </pc:sldLayoutMkLst>
          <pc:spChg chg="mod">
            <ac:chgData name="Anne-Cécile Buellet" userId="S::anne-cecile.buellet@universite-paris-saclay.fr::19c8ae6d-b5be-4664-ba70-f11f37174d22" providerId="AD" clId="Web-{8F3CF0F6-8B82-2CCF-CFCA-C6213204FABF}" dt="2024-05-29T09:45:05.627" v="41"/>
            <ac:spMkLst>
              <pc:docMk/>
              <pc:sldMasterMk cId="0" sldId="2147483648"/>
              <pc:sldLayoutMk cId="0" sldId="2147483654"/>
              <ac:spMk id="7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F3CF0F6-8B82-2CCF-CFCA-C6213204FABF}" dt="2024-05-29T09:45:05.627" v="41"/>
            <ac:spMkLst>
              <pc:docMk/>
              <pc:sldMasterMk cId="0" sldId="2147483648"/>
              <pc:sldLayoutMk cId="0" sldId="2147483654"/>
              <ac:spMk id="8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8F3CF0F6-8B82-2CCF-CFCA-C6213204FABF}" dt="2024-05-29T09:45:05.627" v="41"/>
          <pc:sldLayoutMkLst>
            <pc:docMk/>
            <pc:sldMasterMk cId="0" sldId="2147483648"/>
            <pc:sldLayoutMk cId="0" sldId="2147483656"/>
          </pc:sldLayoutMkLst>
          <pc:spChg chg="mod">
            <ac:chgData name="Anne-Cécile Buellet" userId="S::anne-cecile.buellet@universite-paris-saclay.fr::19c8ae6d-b5be-4664-ba70-f11f37174d22" providerId="AD" clId="Web-{8F3CF0F6-8B82-2CCF-CFCA-C6213204FABF}" dt="2024-05-29T09:45:05.627" v="41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F3CF0F6-8B82-2CCF-CFCA-C6213204FABF}" dt="2024-05-29T09:45:05.627" v="41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F3CF0F6-8B82-2CCF-CFCA-C6213204FABF}" dt="2024-05-29T09:45:05.627" v="41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F3CF0F6-8B82-2CCF-CFCA-C6213204FABF}" dt="2024-05-29T09:45:05.627" v="41"/>
            <ac:spMkLst>
              <pc:docMk/>
              <pc:sldMasterMk cId="0" sldId="2147483648"/>
              <pc:sldLayoutMk cId="0" sldId="2147483656"/>
              <ac:spMk id="9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8F3CF0F6-8B82-2CCF-CFCA-C6213204FABF}" dt="2024-05-29T09:45:05.627" v="41"/>
          <pc:sldLayoutMkLst>
            <pc:docMk/>
            <pc:sldMasterMk cId="0" sldId="2147483648"/>
            <pc:sldLayoutMk cId="0" sldId="2147483657"/>
          </pc:sldLayoutMkLst>
          <pc:spChg chg="mod">
            <ac:chgData name="Anne-Cécile Buellet" userId="S::anne-cecile.buellet@universite-paris-saclay.fr::19c8ae6d-b5be-4664-ba70-f11f37174d22" providerId="AD" clId="Web-{8F3CF0F6-8B82-2CCF-CFCA-C6213204FABF}" dt="2024-05-29T09:45:05.627" v="41"/>
            <ac:spMkLst>
              <pc:docMk/>
              <pc:sldMasterMk cId="0" sldId="2147483648"/>
              <pc:sldLayoutMk cId="0" sldId="2147483657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F3CF0F6-8B82-2CCF-CFCA-C6213204FABF}" dt="2024-05-29T09:45:05.627" v="41"/>
            <ac:spMkLst>
              <pc:docMk/>
              <pc:sldMasterMk cId="0" sldId="2147483648"/>
              <pc:sldLayoutMk cId="0" sldId="2147483657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F3CF0F6-8B82-2CCF-CFCA-C6213204FABF}" dt="2024-05-29T09:45:05.627" v="41"/>
            <ac:spMkLst>
              <pc:docMk/>
              <pc:sldMasterMk cId="0" sldId="2147483648"/>
              <pc:sldLayoutMk cId="0" sldId="2147483657"/>
              <ac:spMk id="4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8F3CF0F6-8B82-2CCF-CFCA-C6213204FABF}" dt="2024-05-29T09:45:05.627" v="41"/>
          <pc:sldLayoutMkLst>
            <pc:docMk/>
            <pc:sldMasterMk cId="0" sldId="2147483648"/>
            <pc:sldLayoutMk cId="0" sldId="2147483658"/>
          </pc:sldLayoutMkLst>
          <pc:spChg chg="mod">
            <ac:chgData name="Anne-Cécile Buellet" userId="S::anne-cecile.buellet@universite-paris-saclay.fr::19c8ae6d-b5be-4664-ba70-f11f37174d22" providerId="AD" clId="Web-{8F3CF0F6-8B82-2CCF-CFCA-C6213204FABF}" dt="2024-05-29T09:45:05.627" v="41"/>
            <ac:spMkLst>
              <pc:docMk/>
              <pc:sldMasterMk cId="0" sldId="2147483648"/>
              <pc:sldLayoutMk cId="0" sldId="2147483658"/>
              <ac:spMk id="8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F3CF0F6-8B82-2CCF-CFCA-C6213204FABF}" dt="2024-05-29T09:45:05.627" v="41"/>
            <ac:spMkLst>
              <pc:docMk/>
              <pc:sldMasterMk cId="0" sldId="2147483648"/>
              <pc:sldLayoutMk cId="0" sldId="2147483658"/>
              <ac:spMk id="9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8F3CF0F6-8B82-2CCF-CFCA-C6213204FABF}" dt="2024-05-29T09:45:05.627" v="41"/>
          <pc:sldLayoutMkLst>
            <pc:docMk/>
            <pc:sldMasterMk cId="0" sldId="2147483648"/>
            <pc:sldLayoutMk cId="0" sldId="2147483659"/>
          </pc:sldLayoutMkLst>
          <pc:spChg chg="mod">
            <ac:chgData name="Anne-Cécile Buellet" userId="S::anne-cecile.buellet@universite-paris-saclay.fr::19c8ae6d-b5be-4664-ba70-f11f37174d22" providerId="AD" clId="Web-{8F3CF0F6-8B82-2CCF-CFCA-C6213204FABF}" dt="2024-05-29T09:45:05.627" v="41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F3CF0F6-8B82-2CCF-CFCA-C6213204FABF}" dt="2024-05-29T09:45:05.627" v="41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F3CF0F6-8B82-2CCF-CFCA-C6213204FABF}" dt="2024-05-29T09:45:05.627" v="41"/>
            <ac:spMkLst>
              <pc:docMk/>
              <pc:sldMasterMk cId="0" sldId="2147483648"/>
              <pc:sldLayoutMk cId="0" sldId="2147483659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F3CF0F6-8B82-2CCF-CFCA-C6213204FABF}" dt="2024-05-29T09:45:05.627" v="41"/>
            <ac:spMkLst>
              <pc:docMk/>
              <pc:sldMasterMk cId="0" sldId="2147483648"/>
              <pc:sldLayoutMk cId="0" sldId="2147483659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F3CF0F6-8B82-2CCF-CFCA-C6213204FABF}" dt="2024-05-29T09:45:05.627" v="41"/>
            <ac:spMkLst>
              <pc:docMk/>
              <pc:sldMasterMk cId="0" sldId="2147483648"/>
              <pc:sldLayoutMk cId="0" sldId="2147483659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F3CF0F6-8B82-2CCF-CFCA-C6213204FABF}" dt="2024-05-29T09:45:05.627" v="41"/>
            <ac:spMkLst>
              <pc:docMk/>
              <pc:sldMasterMk cId="0" sldId="2147483648"/>
              <pc:sldLayoutMk cId="0" sldId="2147483659"/>
              <ac:spMk id="7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0E9DDD4-B632-4A6E-89B7-540303AB6B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00AA03-9C57-4522-9E08-7A04444D6D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56855-1B02-4E55-83A8-F8D4BBEC23A9}" type="datetime1">
              <a:rPr lang="fr-FR" smtClean="0"/>
              <a:t>30/05/2024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62A339-6569-4F42-8260-3E9A3E440B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25E001-05F6-4901-85D9-1340C042CC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37ED2-ABFF-40E7-87F6-4951D0CFC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6539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9E69A-8DA8-4A6A-BD94-87A073E32E19}" type="datetime1">
              <a:rPr lang="fr-FR" smtClean="0"/>
              <a:pPr/>
              <a:t>30/05/2024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50BBE-4D3A-4976-9893-2ACFEDDEB86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57604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50BBE-4D3A-4976-9893-2ACFEDDEB86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195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rtlCol="0"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F3FCF96-54AA-47AB-8C91-7B461EDEE1BE}" type="datetime1">
              <a:rPr lang="fr-FR" noProof="0" smtClean="0"/>
              <a:t>30/05/2024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156BF6-F90B-43DC-AA6D-ABA507354AF7}" type="datetime1">
              <a:rPr lang="fr-FR" noProof="0" smtClean="0"/>
              <a:t>30/05/2024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581193" y="675727"/>
            <a:ext cx="592220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A0DFBE2-101A-4B86-9792-1F382FDA790E}" type="datetime1">
              <a:rPr lang="fr-FR" noProof="0" smtClean="0"/>
              <a:t>30/05/2024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35895" y="2180497"/>
            <a:ext cx="8272211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3F47F3-5BE0-44C9-971A-B41DF5086624}" type="datetime1">
              <a:rPr lang="fr-FR" noProof="0" smtClean="0"/>
              <a:t>30/05/2024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rtlCol="0"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35895" y="4541417"/>
            <a:ext cx="8272211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A27D82D-A0D4-41BF-A91A-A2B666F305EC}" type="datetime1">
              <a:rPr lang="fr-FR" noProof="0" smtClean="0"/>
              <a:t>30/05/2024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35895" y="2228004"/>
            <a:ext cx="4066793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1313" y="2228004"/>
            <a:ext cx="4066794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DAC089-B845-4ADE-8076-0CA3F806D3DD}" type="datetime1">
              <a:rPr lang="fr-FR" noProof="0" smtClean="0"/>
              <a:t>30/05/2024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65415" y="2250893"/>
            <a:ext cx="3815306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35896" y="2926053"/>
            <a:ext cx="4044825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892802" y="2250893"/>
            <a:ext cx="3815305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663282" y="2926053"/>
            <a:ext cx="4044825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743F4B-1CBA-43FF-9435-49FA0FF61FCC}" type="datetime1">
              <a:rPr lang="fr-FR" noProof="0" smtClean="0"/>
              <a:t>30/05/2024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ABF4B4-AAAA-4C76-83C6-BC768B61E838}" type="datetime1">
              <a:rPr lang="fr-FR" noProof="0" smtClean="0"/>
              <a:t>30/05/2024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7F9508-F328-4F3D-8EBA-80E8E7FA6F98}" type="datetime1">
              <a:rPr lang="fr-FR" noProof="0" smtClean="0"/>
              <a:t>30/05/2024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rtlCol="0"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35862" y="601200"/>
            <a:ext cx="8469630" cy="4204800"/>
          </a:xfrm>
        </p:spPr>
        <p:txBody>
          <a:bodyPr rtlCol="0"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4305618" y="5262297"/>
            <a:ext cx="4402490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066516C-87F5-4402-B004-0EE372D128F4}" type="datetime1">
              <a:rPr lang="fr-FR" noProof="0" smtClean="0"/>
              <a:t>30/05/2024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rtlCol="0"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35863" y="599725"/>
            <a:ext cx="8468144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435894" y="5260128"/>
            <a:ext cx="8272213" cy="598671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EA305B-6C8D-4CDE-AFBA-BAA624F5D2EB}" type="datetime1">
              <a:rPr lang="fr-FR" noProof="0" smtClean="0"/>
              <a:t>30/05/2024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E06863D7-9834-439E-8CE4-1AB71C822215}" type="datetime1">
              <a:rPr lang="fr-FR" noProof="0" smtClean="0"/>
              <a:t>30/05/2024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 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JXWLVlRiUr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fr-FR" dirty="0"/>
              <a:t>Propriétés macroscopiques des corps ferromagnétiques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pic>
        <p:nvPicPr>
          <p:cNvPr id="5" name="Image 4" descr="Introduction à l'électromagnétisme des milieux matériels/Excitation  magnétique — Wikiversité">
            <a:extLst>
              <a:ext uri="{FF2B5EF4-FFF2-40B4-BE49-F238E27FC236}">
                <a16:creationId xmlns:a16="http://schemas.microsoft.com/office/drawing/2014/main" id="{654A5E67-D54F-2630-50DC-CA8456C71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127375"/>
            <a:ext cx="4521922" cy="320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0667AA-7A1E-D1F0-EFEC-3015E24D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Courbe de première aimantation</a:t>
            </a:r>
          </a:p>
        </p:txBody>
      </p:sp>
      <p:pic>
        <p:nvPicPr>
          <p:cNvPr id="3" name="Image 2" descr="Une image contenant texte, diagramme, ligne, Police&#10;&#10;Description générée automatiquement">
            <a:extLst>
              <a:ext uri="{FF2B5EF4-FFF2-40B4-BE49-F238E27FC236}">
                <a16:creationId xmlns:a16="http://schemas.microsoft.com/office/drawing/2014/main" id="{7097F2B2-7C17-7E00-101B-F563EDF8C4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93" r="-134" b="27349"/>
          <a:stretch/>
        </p:blipFill>
        <p:spPr>
          <a:xfrm>
            <a:off x="399044" y="2054098"/>
            <a:ext cx="4177810" cy="3851460"/>
          </a:xfrm>
          <a:prstGeom prst="rect">
            <a:avLst/>
          </a:prstGeom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D80A9A4-FF2E-F878-D73C-99BE2527FD8F}"/>
              </a:ext>
            </a:extLst>
          </p:cNvPr>
          <p:cNvCxnSpPr/>
          <p:nvPr/>
        </p:nvCxnSpPr>
        <p:spPr>
          <a:xfrm flipV="1">
            <a:off x="627414" y="3372501"/>
            <a:ext cx="2828829" cy="645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E2E0F78-70E1-7A5B-B57F-7CDB32CA335F}"/>
              </a:ext>
            </a:extLst>
          </p:cNvPr>
          <p:cNvCxnSpPr>
            <a:cxnSpLocks/>
          </p:cNvCxnSpPr>
          <p:nvPr/>
        </p:nvCxnSpPr>
        <p:spPr>
          <a:xfrm flipV="1">
            <a:off x="627414" y="5122189"/>
            <a:ext cx="2828829" cy="645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 descr="Une image contenant texte, diagramme, ligne, Police&#10;&#10;Description générée automatiquement">
            <a:extLst>
              <a:ext uri="{FF2B5EF4-FFF2-40B4-BE49-F238E27FC236}">
                <a16:creationId xmlns:a16="http://schemas.microsoft.com/office/drawing/2014/main" id="{967CA8C5-033C-DD19-4AE7-DE14209A3B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03" t="70564" r="18825" b="2703"/>
          <a:stretch/>
        </p:blipFill>
        <p:spPr>
          <a:xfrm>
            <a:off x="4063802" y="3235518"/>
            <a:ext cx="5075690" cy="163331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6A8F903-3739-57CA-DF2B-9EC56208BC41}"/>
              </a:ext>
            </a:extLst>
          </p:cNvPr>
          <p:cNvSpPr txBox="1"/>
          <p:nvPr/>
        </p:nvSpPr>
        <p:spPr>
          <a:xfrm>
            <a:off x="1315891" y="517711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Zone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073D17-E307-BB10-1C1E-753F8DE3D2D0}"/>
              </a:ext>
            </a:extLst>
          </p:cNvPr>
          <p:cNvSpPr txBox="1"/>
          <p:nvPr/>
        </p:nvSpPr>
        <p:spPr>
          <a:xfrm>
            <a:off x="1652067" y="405332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Zone 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377666F-B43F-A47C-0400-B168FEB1A2D8}"/>
              </a:ext>
            </a:extLst>
          </p:cNvPr>
          <p:cNvSpPr txBox="1"/>
          <p:nvPr/>
        </p:nvSpPr>
        <p:spPr>
          <a:xfrm>
            <a:off x="2487705" y="2996771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Zone 3</a:t>
            </a:r>
          </a:p>
        </p:txBody>
      </p:sp>
    </p:spTree>
    <p:extLst>
      <p:ext uri="{BB962C8B-B14F-4D97-AF65-F5344CB8AC3E}">
        <p14:creationId xmlns:p14="http://schemas.microsoft.com/office/powerpoint/2010/main" val="100088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317DD-6C0A-7F54-B88D-BEFFB979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Canalisation des lignes de champ</a:t>
            </a:r>
          </a:p>
        </p:txBody>
      </p:sp>
      <p:pic>
        <p:nvPicPr>
          <p:cNvPr id="4" name="Image 3" descr="Une image contenant texte, capture d’écran, Rectangle, conception&#10;&#10;Description générée automatiquement">
            <a:extLst>
              <a:ext uri="{FF2B5EF4-FFF2-40B4-BE49-F238E27FC236}">
                <a16:creationId xmlns:a16="http://schemas.microsoft.com/office/drawing/2014/main" id="{200C98C7-9E39-54F2-9298-5EC45AFFB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345" y="2524399"/>
            <a:ext cx="4572000" cy="311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3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A4C8B5-CB6A-F286-FEE7-25CEE6EA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Cycle hystérésis</a:t>
            </a:r>
          </a:p>
        </p:txBody>
      </p:sp>
      <p:pic>
        <p:nvPicPr>
          <p:cNvPr id="6" name="Espace réservé du contenu 5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95216976-9AA1-CAE3-DE52-5BBB7F2F2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17" b="272"/>
          <a:stretch/>
        </p:blipFill>
        <p:spPr>
          <a:xfrm>
            <a:off x="2823882" y="1871148"/>
            <a:ext cx="3496235" cy="2597097"/>
          </a:xfrm>
        </p:spPr>
      </p:pic>
      <p:pic>
        <p:nvPicPr>
          <p:cNvPr id="7" name="Image 6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61597389-039D-DF21-D771-63BAAEC2AA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28" r="25234" b="-470"/>
          <a:stretch/>
        </p:blipFill>
        <p:spPr>
          <a:xfrm>
            <a:off x="981548" y="4623752"/>
            <a:ext cx="6174214" cy="205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4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5EEA3-2F69-64A7-81F1-BD68C8E51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Ferromagnétiques doux ou durs</a:t>
            </a:r>
          </a:p>
        </p:txBody>
      </p:sp>
      <p:pic>
        <p:nvPicPr>
          <p:cNvPr id="4" name="Espace réservé du contenu 3" descr="Une image contenant texte, diagramme, ligne, Dessin technique&#10;&#10;Description générée automatiquement">
            <a:extLst>
              <a:ext uri="{FF2B5EF4-FFF2-40B4-BE49-F238E27FC236}">
                <a16:creationId xmlns:a16="http://schemas.microsoft.com/office/drawing/2014/main" id="{3E9C0A21-E468-A42B-868C-8E9D03502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396" y="1989836"/>
            <a:ext cx="6396957" cy="3233592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6CAB40C-A93D-2788-8160-AC6A32B6D62D}"/>
              </a:ext>
            </a:extLst>
          </p:cNvPr>
          <p:cNvSpPr txBox="1"/>
          <p:nvPr/>
        </p:nvSpPr>
        <p:spPr>
          <a:xfrm>
            <a:off x="1690487" y="545566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400" dirty="0"/>
              <a:t>Doux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96EA2B7-6E34-A8E8-3742-73C92A1B0C12}"/>
              </a:ext>
            </a:extLst>
          </p:cNvPr>
          <p:cNvSpPr txBox="1"/>
          <p:nvPr/>
        </p:nvSpPr>
        <p:spPr>
          <a:xfrm>
            <a:off x="4985016" y="5455662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400" dirty="0"/>
              <a:t>Dur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1713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8C1D97-0FC7-CCBC-0F4E-074C0B45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Magnétophone</a:t>
            </a:r>
          </a:p>
        </p:txBody>
      </p:sp>
      <p:pic>
        <p:nvPicPr>
          <p:cNvPr id="4" name="Espace réservé du contenu 3" descr="Une image contenant capture d’écran, diagramme, ligne, Graphique&#10;&#10;Description générée automatiquement">
            <a:extLst>
              <a:ext uri="{FF2B5EF4-FFF2-40B4-BE49-F238E27FC236}">
                <a16:creationId xmlns:a16="http://schemas.microsoft.com/office/drawing/2014/main" id="{559D4042-56E7-7C1A-256D-10BB54AEE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067" y="2594430"/>
            <a:ext cx="6185647" cy="3023329"/>
          </a:xfrm>
        </p:spPr>
      </p:pic>
    </p:spTree>
    <p:extLst>
      <p:ext uri="{BB962C8B-B14F-4D97-AF65-F5344CB8AC3E}">
        <p14:creationId xmlns:p14="http://schemas.microsoft.com/office/powerpoint/2010/main" val="285371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4913A-DFBD-3804-1FE0-C61194614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Domaines de </a:t>
            </a:r>
            <a:r>
              <a:rPr lang="fr-FR" dirty="0" err="1"/>
              <a:t>weiss</a:t>
            </a:r>
          </a:p>
        </p:txBody>
      </p:sp>
      <p:pic>
        <p:nvPicPr>
          <p:cNvPr id="4" name="Espace réservé du contenu 3" descr="4 : Structure en domaines d'un matériau ferromagnétique. | Download  Scientific Diagram">
            <a:extLst>
              <a:ext uri="{FF2B5EF4-FFF2-40B4-BE49-F238E27FC236}">
                <a16:creationId xmlns:a16="http://schemas.microsoft.com/office/drawing/2014/main" id="{88997F1B-6952-F25C-B42D-0DAD88C7D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87" y="2048213"/>
            <a:ext cx="5414042" cy="3453012"/>
          </a:xfrm>
        </p:spPr>
      </p:pic>
      <p:pic>
        <p:nvPicPr>
          <p:cNvPr id="5" name="Image 4" descr="File:Domaine weiss Paroi de Bloch.png - Wikimedia Commons">
            <a:extLst>
              <a:ext uri="{FF2B5EF4-FFF2-40B4-BE49-F238E27FC236}">
                <a16:creationId xmlns:a16="http://schemas.microsoft.com/office/drawing/2014/main" id="{ADA7E0DD-78A3-D283-56D9-63B614BAD7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344" r="262" b="-775"/>
          <a:stretch/>
        </p:blipFill>
        <p:spPr>
          <a:xfrm>
            <a:off x="5173276" y="4293895"/>
            <a:ext cx="3552900" cy="242926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F2E828-F783-A5D5-7BD2-FAE940D66E8E}"/>
              </a:ext>
            </a:extLst>
          </p:cNvPr>
          <p:cNvSpPr txBox="1"/>
          <p:nvPr/>
        </p:nvSpPr>
        <p:spPr>
          <a:xfrm>
            <a:off x="336176" y="5935915"/>
            <a:ext cx="483709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 err="1"/>
              <a:t>Video</a:t>
            </a:r>
            <a:r>
              <a:rPr lang="fr-FR" dirty="0"/>
              <a:t> (3'40") : </a:t>
            </a:r>
            <a:r>
              <a:rPr lang="fr-FR" dirty="0">
                <a:ea typeface="+mn-lt"/>
                <a:cs typeface="+mn-lt"/>
                <a:hlinkClick r:id="rId4"/>
              </a:rPr>
              <a:t>https://www.youtube.com/watch?v=JXWLVlRiUrw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51945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0</TotalTime>
  <Words>1</Words>
  <Application>Microsoft Office PowerPoint</Application>
  <PresentationFormat>Affichage à l'écran (4:3)</PresentationFormat>
  <Paragraphs>1</Paragraphs>
  <Slides>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Dividende</vt:lpstr>
      <vt:lpstr>Propriétés macroscopiques des corps ferromagnétiques</vt:lpstr>
      <vt:lpstr>Courbe de première aimantation</vt:lpstr>
      <vt:lpstr>Canalisation des lignes de champ</vt:lpstr>
      <vt:lpstr>Cycle hystérésis</vt:lpstr>
      <vt:lpstr>Ferromagnétiques doux ou durs</vt:lpstr>
      <vt:lpstr>Magnétophone</vt:lpstr>
      <vt:lpstr>Domaines de weiss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</dc:title>
  <dc:creator/>
  <cp:lastModifiedBy/>
  <cp:revision>128</cp:revision>
  <dcterms:created xsi:type="dcterms:W3CDTF">2024-05-29T08:12:02Z</dcterms:created>
  <dcterms:modified xsi:type="dcterms:W3CDTF">2024-05-30T12:14:08Z</dcterms:modified>
</cp:coreProperties>
</file>