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FE01B-7CF8-B48B-7848-C988C8436FC2}" v="56" dt="2024-06-06T21:44:36.657"/>
    <p1510:client id="{68C169D1-D0D6-CF21-1FB9-746981637AEC}" v="8" dt="2024-06-06T21:39:56.643"/>
    <p1510:client id="{E9CBDCAD-9DB7-9DEF-5885-6DDAFEFC860D}" v="297" dt="2024-06-06T21:38:14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55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68C169D1-D0D6-CF21-1FB9-746981637AEC}"/>
    <pc:docChg chg="modSld">
      <pc:chgData name="Anne-Cécile Buellet" userId="S::anne-cecile.buellet@universite-paris-saclay.fr::19c8ae6d-b5be-4664-ba70-f11f37174d22" providerId="AD" clId="Web-{68C169D1-D0D6-CF21-1FB9-746981637AEC}" dt="2024-06-06T21:39:56.643" v="7" actId="1076"/>
      <pc:docMkLst>
        <pc:docMk/>
      </pc:docMkLst>
      <pc:sldChg chg="modSp">
        <pc:chgData name="Anne-Cécile Buellet" userId="S::anne-cecile.buellet@universite-paris-saclay.fr::19c8ae6d-b5be-4664-ba70-f11f37174d22" providerId="AD" clId="Web-{68C169D1-D0D6-CF21-1FB9-746981637AEC}" dt="2024-06-06T21:39:56.643" v="7" actId="1076"/>
        <pc:sldMkLst>
          <pc:docMk/>
          <pc:sldMk cId="599345312" sldId="264"/>
        </pc:sldMkLst>
        <pc:picChg chg="mod">
          <ac:chgData name="Anne-Cécile Buellet" userId="S::anne-cecile.buellet@universite-paris-saclay.fr::19c8ae6d-b5be-4664-ba70-f11f37174d22" providerId="AD" clId="Web-{68C169D1-D0D6-CF21-1FB9-746981637AEC}" dt="2024-06-06T21:39:34.440" v="2" actId="1076"/>
          <ac:picMkLst>
            <pc:docMk/>
            <pc:sldMk cId="599345312" sldId="264"/>
            <ac:picMk id="5" creationId="{0647D97C-09B2-E9B7-1CE1-3BF7C7EEA756}"/>
          </ac:picMkLst>
        </pc:picChg>
        <pc:picChg chg="mod">
          <ac:chgData name="Anne-Cécile Buellet" userId="S::anne-cecile.buellet@universite-paris-saclay.fr::19c8ae6d-b5be-4664-ba70-f11f37174d22" providerId="AD" clId="Web-{68C169D1-D0D6-CF21-1FB9-746981637AEC}" dt="2024-06-06T21:39:43.346" v="4" actId="1076"/>
          <ac:picMkLst>
            <pc:docMk/>
            <pc:sldMk cId="599345312" sldId="264"/>
            <ac:picMk id="6" creationId="{FDE49DC3-CD48-904E-1CAE-E1F864BA467D}"/>
          </ac:picMkLst>
        </pc:picChg>
        <pc:picChg chg="mod">
          <ac:chgData name="Anne-Cécile Buellet" userId="S::anne-cecile.buellet@universite-paris-saclay.fr::19c8ae6d-b5be-4664-ba70-f11f37174d22" providerId="AD" clId="Web-{68C169D1-D0D6-CF21-1FB9-746981637AEC}" dt="2024-06-06T21:39:50.049" v="5" actId="1076"/>
          <ac:picMkLst>
            <pc:docMk/>
            <pc:sldMk cId="599345312" sldId="264"/>
            <ac:picMk id="7" creationId="{A8C0876B-63B5-E62C-F5AB-DD06A82CF861}"/>
          </ac:picMkLst>
        </pc:picChg>
        <pc:picChg chg="mod">
          <ac:chgData name="Anne-Cécile Buellet" userId="S::anne-cecile.buellet@universite-paris-saclay.fr::19c8ae6d-b5be-4664-ba70-f11f37174d22" providerId="AD" clId="Web-{68C169D1-D0D6-CF21-1FB9-746981637AEC}" dt="2024-06-06T21:39:56.643" v="7" actId="1076"/>
          <ac:picMkLst>
            <pc:docMk/>
            <pc:sldMk cId="599345312" sldId="264"/>
            <ac:picMk id="8" creationId="{1FBCA3F7-F492-A30C-B205-40F4F87C4E4A}"/>
          </ac:picMkLst>
        </pc:picChg>
      </pc:sldChg>
    </pc:docChg>
  </pc:docChgLst>
  <pc:docChgLst>
    <pc:chgData name="Anne-Cécile Buellet" userId="S::anne-cecile.buellet@universite-paris-saclay.fr::19c8ae6d-b5be-4664-ba70-f11f37174d22" providerId="AD" clId="Web-{E9CBDCAD-9DB7-9DEF-5885-6DDAFEFC860D}"/>
    <pc:docChg chg="mod addSld modSld modMainMaster setSldSz">
      <pc:chgData name="Anne-Cécile Buellet" userId="S::anne-cecile.buellet@universite-paris-saclay.fr::19c8ae6d-b5be-4664-ba70-f11f37174d22" providerId="AD" clId="Web-{E9CBDCAD-9DB7-9DEF-5885-6DDAFEFC860D}" dt="2024-06-06T21:38:14.315" v="258" actId="1076"/>
      <pc:docMkLst>
        <pc:docMk/>
      </pc:docMkLst>
      <pc:sldChg chg="addSp modSp">
        <pc:chgData name="Anne-Cécile Buellet" userId="S::anne-cecile.buellet@universite-paris-saclay.fr::19c8ae6d-b5be-4664-ba70-f11f37174d22" providerId="AD" clId="Web-{E9CBDCAD-9DB7-9DEF-5885-6DDAFEFC860D}" dt="2024-06-06T20:59:03.847" v="38" actId="1076"/>
        <pc:sldMkLst>
          <pc:docMk/>
          <pc:sldMk cId="401567019" sldId="256"/>
        </pc:sldMkLst>
        <pc:spChg chg="mod">
          <ac:chgData name="Anne-Cécile Buellet" userId="S::anne-cecile.buellet@universite-paris-saclay.fr::19c8ae6d-b5be-4664-ba70-f11f37174d22" providerId="AD" clId="Web-{E9CBDCAD-9DB7-9DEF-5885-6DDAFEFC860D}" dt="2024-06-06T20:58:43.847" v="11" actId="20577"/>
          <ac:spMkLst>
            <pc:docMk/>
            <pc:sldMk cId="401567019" sldId="256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E9CBDCAD-9DB7-9DEF-5885-6DDAFEFC860D}" dt="2024-06-06T20:58:56.003" v="35" actId="20577"/>
          <ac:spMkLst>
            <pc:docMk/>
            <pc:sldMk cId="401567019" sldId="256"/>
            <ac:spMk id="3" creationId="{00000000-0000-0000-0000-000000000000}"/>
          </ac:spMkLst>
        </pc:spChg>
        <pc:picChg chg="add mod">
          <ac:chgData name="Anne-Cécile Buellet" userId="S::anne-cecile.buellet@universite-paris-saclay.fr::19c8ae6d-b5be-4664-ba70-f11f37174d22" providerId="AD" clId="Web-{E9CBDCAD-9DB7-9DEF-5885-6DDAFEFC860D}" dt="2024-06-06T20:59:03.847" v="38" actId="1076"/>
          <ac:picMkLst>
            <pc:docMk/>
            <pc:sldMk cId="401567019" sldId="256"/>
            <ac:picMk id="4" creationId="{86EE9A71-32A5-412B-33B7-12C8BE3F6571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E9CBDCAD-9DB7-9DEF-5885-6DDAFEFC860D}" dt="2024-06-06T21:17:01.120" v="48" actId="20577"/>
        <pc:sldMkLst>
          <pc:docMk/>
          <pc:sldMk cId="1170750457" sldId="257"/>
        </pc:sldMkLst>
        <pc:spChg chg="mod">
          <ac:chgData name="Anne-Cécile Buellet" userId="S::anne-cecile.buellet@universite-paris-saclay.fr::19c8ae6d-b5be-4664-ba70-f11f37174d22" providerId="AD" clId="Web-{E9CBDCAD-9DB7-9DEF-5885-6DDAFEFC860D}" dt="2024-06-06T21:17:01.120" v="48" actId="20577"/>
          <ac:spMkLst>
            <pc:docMk/>
            <pc:sldMk cId="1170750457" sldId="257"/>
            <ac:spMk id="2" creationId="{6C1DFBB0-FA11-AFA3-31E0-4FEE42435677}"/>
          </ac:spMkLst>
        </pc:spChg>
        <pc:spChg chg="del">
          <ac:chgData name="Anne-Cécile Buellet" userId="S::anne-cecile.buellet@universite-paris-saclay.fr::19c8ae6d-b5be-4664-ba70-f11f37174d22" providerId="AD" clId="Web-{E9CBDCAD-9DB7-9DEF-5885-6DDAFEFC860D}" dt="2024-06-06T21:16:53.276" v="40"/>
          <ac:spMkLst>
            <pc:docMk/>
            <pc:sldMk cId="1170750457" sldId="257"/>
            <ac:spMk id="3" creationId="{29D6E961-6446-3FC1-D6C3-6DF9804A32A5}"/>
          </ac:spMkLst>
        </pc:spChg>
        <pc:picChg chg="add mod ord">
          <ac:chgData name="Anne-Cécile Buellet" userId="S::anne-cecile.buellet@universite-paris-saclay.fr::19c8ae6d-b5be-4664-ba70-f11f37174d22" providerId="AD" clId="Web-{E9CBDCAD-9DB7-9DEF-5885-6DDAFEFC860D}" dt="2024-06-06T21:16:53.276" v="40"/>
          <ac:picMkLst>
            <pc:docMk/>
            <pc:sldMk cId="1170750457" sldId="257"/>
            <ac:picMk id="4" creationId="{41B8F77A-128F-A219-B901-24D445CB204D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E9CBDCAD-9DB7-9DEF-5885-6DDAFEFC860D}" dt="2024-06-06T21:19:25.591" v="75" actId="1076"/>
        <pc:sldMkLst>
          <pc:docMk/>
          <pc:sldMk cId="2869130449" sldId="258"/>
        </pc:sldMkLst>
        <pc:spChg chg="mod">
          <ac:chgData name="Anne-Cécile Buellet" userId="S::anne-cecile.buellet@universite-paris-saclay.fr::19c8ae6d-b5be-4664-ba70-f11f37174d22" providerId="AD" clId="Web-{E9CBDCAD-9DB7-9DEF-5885-6DDAFEFC860D}" dt="2024-06-06T21:19:19.044" v="72" actId="20577"/>
          <ac:spMkLst>
            <pc:docMk/>
            <pc:sldMk cId="2869130449" sldId="258"/>
            <ac:spMk id="2" creationId="{F0D6AC75-9B3A-672A-15AD-19C66B975636}"/>
          </ac:spMkLst>
        </pc:spChg>
        <pc:spChg chg="del">
          <ac:chgData name="Anne-Cécile Buellet" userId="S::anne-cecile.buellet@universite-paris-saclay.fr::19c8ae6d-b5be-4664-ba70-f11f37174d22" providerId="AD" clId="Web-{E9CBDCAD-9DB7-9DEF-5885-6DDAFEFC860D}" dt="2024-06-06T21:19:19.450" v="73"/>
          <ac:spMkLst>
            <pc:docMk/>
            <pc:sldMk cId="2869130449" sldId="258"/>
            <ac:spMk id="3" creationId="{67E2B1D8-3764-273E-CADA-9C761EA0EA89}"/>
          </ac:spMkLst>
        </pc:spChg>
        <pc:picChg chg="add mod ord">
          <ac:chgData name="Anne-Cécile Buellet" userId="S::anne-cecile.buellet@universite-paris-saclay.fr::19c8ae6d-b5be-4664-ba70-f11f37174d22" providerId="AD" clId="Web-{E9CBDCAD-9DB7-9DEF-5885-6DDAFEFC860D}" dt="2024-06-06T21:19:25.591" v="75" actId="1076"/>
          <ac:picMkLst>
            <pc:docMk/>
            <pc:sldMk cId="2869130449" sldId="258"/>
            <ac:picMk id="4" creationId="{2E575C94-0B45-6A82-3BA4-74EA7B23FFAF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E9CBDCAD-9DB7-9DEF-5885-6DDAFEFC860D}" dt="2024-06-06T21:22:05.515" v="107" actId="1076"/>
        <pc:sldMkLst>
          <pc:docMk/>
          <pc:sldMk cId="1033374865" sldId="259"/>
        </pc:sldMkLst>
        <pc:spChg chg="mod">
          <ac:chgData name="Anne-Cécile Buellet" userId="S::anne-cecile.buellet@universite-paris-saclay.fr::19c8ae6d-b5be-4664-ba70-f11f37174d22" providerId="AD" clId="Web-{E9CBDCAD-9DB7-9DEF-5885-6DDAFEFC860D}" dt="2024-06-06T21:20:00.935" v="89" actId="20577"/>
          <ac:spMkLst>
            <pc:docMk/>
            <pc:sldMk cId="1033374865" sldId="259"/>
            <ac:spMk id="2" creationId="{E0000619-8F95-2840-991F-6D8060E638BC}"/>
          </ac:spMkLst>
        </pc:spChg>
        <pc:spChg chg="del">
          <ac:chgData name="Anne-Cécile Buellet" userId="S::anne-cecile.buellet@universite-paris-saclay.fr::19c8ae6d-b5be-4664-ba70-f11f37174d22" providerId="AD" clId="Web-{E9CBDCAD-9DB7-9DEF-5885-6DDAFEFC860D}" dt="2024-06-06T21:21:11.421" v="90"/>
          <ac:spMkLst>
            <pc:docMk/>
            <pc:sldMk cId="1033374865" sldId="259"/>
            <ac:spMk id="3" creationId="{D477C2C0-CBBC-DAB8-F4AF-1DB59170F8BE}"/>
          </ac:spMkLst>
        </pc:spChg>
        <pc:picChg chg="add mod ord">
          <ac:chgData name="Anne-Cécile Buellet" userId="S::anne-cecile.buellet@universite-paris-saclay.fr::19c8ae6d-b5be-4664-ba70-f11f37174d22" providerId="AD" clId="Web-{E9CBDCAD-9DB7-9DEF-5885-6DDAFEFC860D}" dt="2024-06-06T21:22:05.515" v="107" actId="1076"/>
          <ac:picMkLst>
            <pc:docMk/>
            <pc:sldMk cId="1033374865" sldId="259"/>
            <ac:picMk id="4" creationId="{D320EB14-B448-99E1-7B8D-A99C36C15E7B}"/>
          </ac:picMkLst>
        </pc:picChg>
        <pc:picChg chg="add del mod">
          <ac:chgData name="Anne-Cécile Buellet" userId="S::anne-cecile.buellet@universite-paris-saclay.fr::19c8ae6d-b5be-4664-ba70-f11f37174d22" providerId="AD" clId="Web-{E9CBDCAD-9DB7-9DEF-5885-6DDAFEFC860D}" dt="2024-06-06T21:21:56.468" v="103"/>
          <ac:picMkLst>
            <pc:docMk/>
            <pc:sldMk cId="1033374865" sldId="259"/>
            <ac:picMk id="5" creationId="{915040F5-3122-B631-3F6F-D724754AA327}"/>
          </ac:picMkLst>
        </pc:picChg>
        <pc:picChg chg="add mod">
          <ac:chgData name="Anne-Cécile Buellet" userId="S::anne-cecile.buellet@universite-paris-saclay.fr::19c8ae6d-b5be-4664-ba70-f11f37174d22" providerId="AD" clId="Web-{E9CBDCAD-9DB7-9DEF-5885-6DDAFEFC860D}" dt="2024-06-06T21:21:58.859" v="104" actId="1076"/>
          <ac:picMkLst>
            <pc:docMk/>
            <pc:sldMk cId="1033374865" sldId="259"/>
            <ac:picMk id="6" creationId="{E4C6E98A-0593-E17D-5A5B-826CCEE2E2C7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E9CBDCAD-9DB7-9DEF-5885-6DDAFEFC860D}" dt="2024-06-06T21:23:42.298" v="135" actId="1076"/>
        <pc:sldMkLst>
          <pc:docMk/>
          <pc:sldMk cId="609705800" sldId="260"/>
        </pc:sldMkLst>
        <pc:spChg chg="mod">
          <ac:chgData name="Anne-Cécile Buellet" userId="S::anne-cecile.buellet@universite-paris-saclay.fr::19c8ae6d-b5be-4664-ba70-f11f37174d22" providerId="AD" clId="Web-{E9CBDCAD-9DB7-9DEF-5885-6DDAFEFC860D}" dt="2024-06-06T21:22:52.391" v="125" actId="20577"/>
          <ac:spMkLst>
            <pc:docMk/>
            <pc:sldMk cId="609705800" sldId="260"/>
            <ac:spMk id="2" creationId="{926598B0-CA2A-64FD-D571-C9ADBF79B7E8}"/>
          </ac:spMkLst>
        </pc:spChg>
        <pc:spChg chg="del">
          <ac:chgData name="Anne-Cécile Buellet" userId="S::anne-cecile.buellet@universite-paris-saclay.fr::19c8ae6d-b5be-4664-ba70-f11f37174d22" providerId="AD" clId="Web-{E9CBDCAD-9DB7-9DEF-5885-6DDAFEFC860D}" dt="2024-06-06T21:23:20.391" v="126"/>
          <ac:spMkLst>
            <pc:docMk/>
            <pc:sldMk cId="609705800" sldId="260"/>
            <ac:spMk id="3" creationId="{24F7138B-D09F-C158-75BB-E96136DD9BE3}"/>
          </ac:spMkLst>
        </pc:spChg>
        <pc:spChg chg="add mod">
          <ac:chgData name="Anne-Cécile Buellet" userId="S::anne-cecile.buellet@universite-paris-saclay.fr::19c8ae6d-b5be-4664-ba70-f11f37174d22" providerId="AD" clId="Web-{E9CBDCAD-9DB7-9DEF-5885-6DDAFEFC860D}" dt="2024-06-06T21:23:37.595" v="134" actId="20577"/>
          <ac:spMkLst>
            <pc:docMk/>
            <pc:sldMk cId="609705800" sldId="260"/>
            <ac:spMk id="5" creationId="{04C765CF-2AA9-123C-64F3-011900FE272F}"/>
          </ac:spMkLst>
        </pc:spChg>
        <pc:picChg chg="add mod ord">
          <ac:chgData name="Anne-Cécile Buellet" userId="S::anne-cecile.buellet@universite-paris-saclay.fr::19c8ae6d-b5be-4664-ba70-f11f37174d22" providerId="AD" clId="Web-{E9CBDCAD-9DB7-9DEF-5885-6DDAFEFC860D}" dt="2024-06-06T21:23:42.298" v="135" actId="1076"/>
          <ac:picMkLst>
            <pc:docMk/>
            <pc:sldMk cId="609705800" sldId="260"/>
            <ac:picMk id="4" creationId="{787A73A1-67A6-86A2-4920-1D49F6A928BE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E9CBDCAD-9DB7-9DEF-5885-6DDAFEFC860D}" dt="2024-06-06T21:32:50.107" v="212" actId="20577"/>
        <pc:sldMkLst>
          <pc:docMk/>
          <pc:sldMk cId="848204718" sldId="261"/>
        </pc:sldMkLst>
        <pc:spChg chg="mod">
          <ac:chgData name="Anne-Cécile Buellet" userId="S::anne-cecile.buellet@universite-paris-saclay.fr::19c8ae6d-b5be-4664-ba70-f11f37174d22" providerId="AD" clId="Web-{E9CBDCAD-9DB7-9DEF-5885-6DDAFEFC860D}" dt="2024-06-06T21:32:50.107" v="212" actId="20577"/>
          <ac:spMkLst>
            <pc:docMk/>
            <pc:sldMk cId="848204718" sldId="261"/>
            <ac:spMk id="2" creationId="{583F8D87-FEAC-5E63-7BBD-23913AE603A6}"/>
          </ac:spMkLst>
        </pc:spChg>
        <pc:spChg chg="del">
          <ac:chgData name="Anne-Cécile Buellet" userId="S::anne-cecile.buellet@universite-paris-saclay.fr::19c8ae6d-b5be-4664-ba70-f11f37174d22" providerId="AD" clId="Web-{E9CBDCAD-9DB7-9DEF-5885-6DDAFEFC860D}" dt="2024-06-06T21:25:53.913" v="137"/>
          <ac:spMkLst>
            <pc:docMk/>
            <pc:sldMk cId="848204718" sldId="261"/>
            <ac:spMk id="3" creationId="{51E879A0-F22A-78E5-AB47-B1B1B0C588ED}"/>
          </ac:spMkLst>
        </pc:spChg>
        <pc:spChg chg="add del mod">
          <ac:chgData name="Anne-Cécile Buellet" userId="S::anne-cecile.buellet@universite-paris-saclay.fr::19c8ae6d-b5be-4664-ba70-f11f37174d22" providerId="AD" clId="Web-{E9CBDCAD-9DB7-9DEF-5885-6DDAFEFC860D}" dt="2024-06-06T21:29:23.963" v="168"/>
          <ac:spMkLst>
            <pc:docMk/>
            <pc:sldMk cId="848204718" sldId="261"/>
            <ac:spMk id="6" creationId="{E44B7D14-4EEA-94C9-15CB-26E4EA70E3BA}"/>
          </ac:spMkLst>
        </pc:spChg>
        <pc:spChg chg="add del mod">
          <ac:chgData name="Anne-Cécile Buellet" userId="S::anne-cecile.buellet@universite-paris-saclay.fr::19c8ae6d-b5be-4664-ba70-f11f37174d22" providerId="AD" clId="Web-{E9CBDCAD-9DB7-9DEF-5885-6DDAFEFC860D}" dt="2024-06-06T21:29:27.588" v="170"/>
          <ac:spMkLst>
            <pc:docMk/>
            <pc:sldMk cId="848204718" sldId="261"/>
            <ac:spMk id="7" creationId="{91919643-E5BB-9B9E-B384-C978A6B8377C}"/>
          </ac:spMkLst>
        </pc:spChg>
        <pc:spChg chg="add del mod">
          <ac:chgData name="Anne-Cécile Buellet" userId="S::anne-cecile.buellet@universite-paris-saclay.fr::19c8ae6d-b5be-4664-ba70-f11f37174d22" providerId="AD" clId="Web-{E9CBDCAD-9DB7-9DEF-5885-6DDAFEFC860D}" dt="2024-06-06T21:29:44.166" v="174"/>
          <ac:spMkLst>
            <pc:docMk/>
            <pc:sldMk cId="848204718" sldId="261"/>
            <ac:spMk id="11" creationId="{462051ED-146F-F1EE-7228-80C9298CFF4A}"/>
          </ac:spMkLst>
        </pc:spChg>
        <pc:picChg chg="add del mod ord">
          <ac:chgData name="Anne-Cécile Buellet" userId="S::anne-cecile.buellet@universite-paris-saclay.fr::19c8ae6d-b5be-4664-ba70-f11f37174d22" providerId="AD" clId="Web-{E9CBDCAD-9DB7-9DEF-5885-6DDAFEFC860D}" dt="2024-06-06T21:29:27.666" v="171"/>
          <ac:picMkLst>
            <pc:docMk/>
            <pc:sldMk cId="848204718" sldId="261"/>
            <ac:picMk id="4" creationId="{B1D6DA42-98DC-EC97-0ED0-3FBB2AB6EEF8}"/>
          </ac:picMkLst>
        </pc:picChg>
        <pc:picChg chg="add del mod">
          <ac:chgData name="Anne-Cécile Buellet" userId="S::anne-cecile.buellet@universite-paris-saclay.fr::19c8ae6d-b5be-4664-ba70-f11f37174d22" providerId="AD" clId="Web-{E9CBDCAD-9DB7-9DEF-5885-6DDAFEFC860D}" dt="2024-06-06T21:29:21.369" v="167"/>
          <ac:picMkLst>
            <pc:docMk/>
            <pc:sldMk cId="848204718" sldId="261"/>
            <ac:picMk id="5" creationId="{FC7C7C3C-8658-FCB2-8391-15D8AAD5A8D9}"/>
          </ac:picMkLst>
        </pc:picChg>
        <pc:picChg chg="add mod">
          <ac:chgData name="Anne-Cécile Buellet" userId="S::anne-cecile.buellet@universite-paris-saclay.fr::19c8ae6d-b5be-4664-ba70-f11f37174d22" providerId="AD" clId="Web-{E9CBDCAD-9DB7-9DEF-5885-6DDAFEFC860D}" dt="2024-06-06T21:28:17.790" v="165" actId="1076"/>
          <ac:picMkLst>
            <pc:docMk/>
            <pc:sldMk cId="848204718" sldId="261"/>
            <ac:picMk id="8" creationId="{997F0803-511B-08F2-C290-5C6D81F40532}"/>
          </ac:picMkLst>
        </pc:picChg>
        <pc:picChg chg="add mod">
          <ac:chgData name="Anne-Cécile Buellet" userId="S::anne-cecile.buellet@universite-paris-saclay.fr::19c8ae6d-b5be-4664-ba70-f11f37174d22" providerId="AD" clId="Web-{E9CBDCAD-9DB7-9DEF-5885-6DDAFEFC860D}" dt="2024-06-06T21:29:50.823" v="176" actId="14100"/>
          <ac:picMkLst>
            <pc:docMk/>
            <pc:sldMk cId="848204718" sldId="261"/>
            <ac:picMk id="9" creationId="{4BA15E00-3523-588A-4FAC-62F17F424BB5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E9CBDCAD-9DB7-9DEF-5885-6DDAFEFC860D}" dt="2024-06-06T21:33:34.998" v="227" actId="14100"/>
        <pc:sldMkLst>
          <pc:docMk/>
          <pc:sldMk cId="2984168405" sldId="262"/>
        </pc:sldMkLst>
        <pc:spChg chg="mod">
          <ac:chgData name="Anne-Cécile Buellet" userId="S::anne-cecile.buellet@universite-paris-saclay.fr::19c8ae6d-b5be-4664-ba70-f11f37174d22" providerId="AD" clId="Web-{E9CBDCAD-9DB7-9DEF-5885-6DDAFEFC860D}" dt="2024-06-06T21:33:03.310" v="219" actId="20577"/>
          <ac:spMkLst>
            <pc:docMk/>
            <pc:sldMk cId="2984168405" sldId="262"/>
            <ac:spMk id="2" creationId="{FDD93629-4B55-EE45-D8FE-CF3CAA6E2506}"/>
          </ac:spMkLst>
        </pc:spChg>
        <pc:spChg chg="del">
          <ac:chgData name="Anne-Cécile Buellet" userId="S::anne-cecile.buellet@universite-paris-saclay.fr::19c8ae6d-b5be-4664-ba70-f11f37174d22" providerId="AD" clId="Web-{E9CBDCAD-9DB7-9DEF-5885-6DDAFEFC860D}" dt="2024-06-06T21:33:12.529" v="220"/>
          <ac:spMkLst>
            <pc:docMk/>
            <pc:sldMk cId="2984168405" sldId="262"/>
            <ac:spMk id="3" creationId="{B2CADC54-0E43-8354-D608-E8E74834CFF4}"/>
          </ac:spMkLst>
        </pc:spChg>
        <pc:picChg chg="add mod ord">
          <ac:chgData name="Anne-Cécile Buellet" userId="S::anne-cecile.buellet@universite-paris-saclay.fr::19c8ae6d-b5be-4664-ba70-f11f37174d22" providerId="AD" clId="Web-{E9CBDCAD-9DB7-9DEF-5885-6DDAFEFC860D}" dt="2024-06-06T21:33:34.998" v="227" actId="14100"/>
          <ac:picMkLst>
            <pc:docMk/>
            <pc:sldMk cId="2984168405" sldId="262"/>
            <ac:picMk id="4" creationId="{6374E927-8CDB-D8F8-1CA7-35D18F26A0B1}"/>
          </ac:picMkLst>
        </pc:picChg>
        <pc:picChg chg="add mod">
          <ac:chgData name="Anne-Cécile Buellet" userId="S::anne-cecile.buellet@universite-paris-saclay.fr::19c8ae6d-b5be-4664-ba70-f11f37174d22" providerId="AD" clId="Web-{E9CBDCAD-9DB7-9DEF-5885-6DDAFEFC860D}" dt="2024-06-06T21:33:30.795" v="226" actId="1076"/>
          <ac:picMkLst>
            <pc:docMk/>
            <pc:sldMk cId="2984168405" sldId="262"/>
            <ac:picMk id="5" creationId="{7B01AE3E-54B4-9D99-D5D3-5536EBA46768}"/>
          </ac:picMkLst>
        </pc:picChg>
      </pc:sldChg>
      <pc:sldChg chg="new">
        <pc:chgData name="Anne-Cécile Buellet" userId="S::anne-cecile.buellet@universite-paris-saclay.fr::19c8ae6d-b5be-4664-ba70-f11f37174d22" providerId="AD" clId="Web-{E9CBDCAD-9DB7-9DEF-5885-6DDAFEFC860D}" dt="2024-06-06T21:36:58.689" v="228"/>
        <pc:sldMkLst>
          <pc:docMk/>
          <pc:sldMk cId="4186668993" sldId="263"/>
        </pc:sldMkLst>
      </pc:sldChg>
      <pc:sldChg chg="addSp delSp modSp new">
        <pc:chgData name="Anne-Cécile Buellet" userId="S::anne-cecile.buellet@universite-paris-saclay.fr::19c8ae6d-b5be-4664-ba70-f11f37174d22" providerId="AD" clId="Web-{E9CBDCAD-9DB7-9DEF-5885-6DDAFEFC860D}" dt="2024-06-06T21:38:14.315" v="258" actId="1076"/>
        <pc:sldMkLst>
          <pc:docMk/>
          <pc:sldMk cId="599345312" sldId="264"/>
        </pc:sldMkLst>
        <pc:spChg chg="mod">
          <ac:chgData name="Anne-Cécile Buellet" userId="S::anne-cecile.buellet@universite-paris-saclay.fr::19c8ae6d-b5be-4664-ba70-f11f37174d22" providerId="AD" clId="Web-{E9CBDCAD-9DB7-9DEF-5885-6DDAFEFC860D}" dt="2024-06-06T21:37:11.970" v="241" actId="20577"/>
          <ac:spMkLst>
            <pc:docMk/>
            <pc:sldMk cId="599345312" sldId="264"/>
            <ac:spMk id="2" creationId="{31A0C472-6D5E-0372-2987-85E1D139D552}"/>
          </ac:spMkLst>
        </pc:spChg>
        <pc:spChg chg="del">
          <ac:chgData name="Anne-Cécile Buellet" userId="S::anne-cecile.buellet@universite-paris-saclay.fr::19c8ae6d-b5be-4664-ba70-f11f37174d22" providerId="AD" clId="Web-{E9CBDCAD-9DB7-9DEF-5885-6DDAFEFC860D}" dt="2024-06-06T21:37:29.470" v="242"/>
          <ac:spMkLst>
            <pc:docMk/>
            <pc:sldMk cId="599345312" sldId="264"/>
            <ac:spMk id="3" creationId="{775A6366-810D-2F55-FFD1-C6F5CE7062D3}"/>
          </ac:spMkLst>
        </pc:spChg>
        <pc:picChg chg="add mod ord">
          <ac:chgData name="Anne-Cécile Buellet" userId="S::anne-cecile.buellet@universite-paris-saclay.fr::19c8ae6d-b5be-4664-ba70-f11f37174d22" providerId="AD" clId="Web-{E9CBDCAD-9DB7-9DEF-5885-6DDAFEFC860D}" dt="2024-06-06T21:37:29.470" v="242"/>
          <ac:picMkLst>
            <pc:docMk/>
            <pc:sldMk cId="599345312" sldId="264"/>
            <ac:picMk id="4" creationId="{B778968E-4302-4E6A-FF17-18094CFD5A17}"/>
          </ac:picMkLst>
        </pc:picChg>
        <pc:picChg chg="add mod">
          <ac:chgData name="Anne-Cécile Buellet" userId="S::anne-cecile.buellet@universite-paris-saclay.fr::19c8ae6d-b5be-4664-ba70-f11f37174d22" providerId="AD" clId="Web-{E9CBDCAD-9DB7-9DEF-5885-6DDAFEFC860D}" dt="2024-06-06T21:37:30.830" v="243"/>
          <ac:picMkLst>
            <pc:docMk/>
            <pc:sldMk cId="599345312" sldId="264"/>
            <ac:picMk id="5" creationId="{0647D97C-09B2-E9B7-1CE1-3BF7C7EEA756}"/>
          </ac:picMkLst>
        </pc:picChg>
        <pc:picChg chg="add mod">
          <ac:chgData name="Anne-Cécile Buellet" userId="S::anne-cecile.buellet@universite-paris-saclay.fr::19c8ae6d-b5be-4664-ba70-f11f37174d22" providerId="AD" clId="Web-{E9CBDCAD-9DB7-9DEF-5885-6DDAFEFC860D}" dt="2024-06-06T21:38:14.315" v="258" actId="1076"/>
          <ac:picMkLst>
            <pc:docMk/>
            <pc:sldMk cId="599345312" sldId="264"/>
            <ac:picMk id="6" creationId="{FDE49DC3-CD48-904E-1CAE-E1F864BA467D}"/>
          </ac:picMkLst>
        </pc:picChg>
        <pc:picChg chg="add mod">
          <ac:chgData name="Anne-Cécile Buellet" userId="S::anne-cecile.buellet@universite-paris-saclay.fr::19c8ae6d-b5be-4664-ba70-f11f37174d22" providerId="AD" clId="Web-{E9CBDCAD-9DB7-9DEF-5885-6DDAFEFC860D}" dt="2024-06-06T21:38:06.471" v="257" actId="1076"/>
          <ac:picMkLst>
            <pc:docMk/>
            <pc:sldMk cId="599345312" sldId="264"/>
            <ac:picMk id="7" creationId="{A8C0876B-63B5-E62C-F5AB-DD06A82CF861}"/>
          </ac:picMkLst>
        </pc:picChg>
        <pc:picChg chg="add mod">
          <ac:chgData name="Anne-Cécile Buellet" userId="S::anne-cecile.buellet@universite-paris-saclay.fr::19c8ae6d-b5be-4664-ba70-f11f37174d22" providerId="AD" clId="Web-{E9CBDCAD-9DB7-9DEF-5885-6DDAFEFC860D}" dt="2024-06-06T21:38:03.299" v="256" actId="1076"/>
          <ac:picMkLst>
            <pc:docMk/>
            <pc:sldMk cId="599345312" sldId="264"/>
            <ac:picMk id="8" creationId="{1FBCA3F7-F492-A30C-B205-40F4F87C4E4A}"/>
          </ac:picMkLst>
        </pc:picChg>
        <pc:picChg chg="add mod">
          <ac:chgData name="Anne-Cécile Buellet" userId="S::anne-cecile.buellet@universite-paris-saclay.fr::19c8ae6d-b5be-4664-ba70-f11f37174d22" providerId="AD" clId="Web-{E9CBDCAD-9DB7-9DEF-5885-6DDAFEFC860D}" dt="2024-06-06T21:37:53.768" v="253" actId="1076"/>
          <ac:picMkLst>
            <pc:docMk/>
            <pc:sldMk cId="599345312" sldId="264"/>
            <ac:picMk id="9" creationId="{949F7421-181C-C76C-39A9-89CA70297ECA}"/>
          </ac:picMkLst>
        </pc:picChg>
        <pc:picChg chg="add mod">
          <ac:chgData name="Anne-Cécile Buellet" userId="S::anne-cecile.buellet@universite-paris-saclay.fr::19c8ae6d-b5be-4664-ba70-f11f37174d22" providerId="AD" clId="Web-{E9CBDCAD-9DB7-9DEF-5885-6DDAFEFC860D}" dt="2024-06-06T21:37:55.596" v="254" actId="1076"/>
          <ac:picMkLst>
            <pc:docMk/>
            <pc:sldMk cId="599345312" sldId="264"/>
            <ac:picMk id="10" creationId="{71187D8E-D0C8-F867-8C5C-560B1FD10E16}"/>
          </ac:picMkLst>
        </pc:picChg>
      </pc:sldChg>
      <pc:sldMasterChg chg="modSp modSldLayout">
        <pc:chgData name="Anne-Cécile Buellet" userId="S::anne-cecile.buellet@universite-paris-saclay.fr::19c8ae6d-b5be-4664-ba70-f11f37174d22" providerId="AD" clId="Web-{E9CBDCAD-9DB7-9DEF-5885-6DDAFEFC860D}" dt="2024-06-06T20:57:04.394" v="0"/>
        <pc:sldMasterMkLst>
          <pc:docMk/>
          <pc:sldMasterMk cId="0" sldId="2147483648"/>
        </pc:sldMasterMkLst>
        <pc:spChg chg="mod">
          <ac:chgData name="Anne-Cécile Buellet" userId="S::anne-cecile.buellet@universite-paris-saclay.fr::19c8ae6d-b5be-4664-ba70-f11f37174d22" providerId="AD" clId="Web-{E9CBDCAD-9DB7-9DEF-5885-6DDAFEFC860D}" dt="2024-06-06T20:57:04.394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E9CBDCAD-9DB7-9DEF-5885-6DDAFEFC860D}" dt="2024-06-06T20:57:04.394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E9CBDCAD-9DB7-9DEF-5885-6DDAFEFC860D}" dt="2024-06-06T20:57:04.394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E9CBDCAD-9DB7-9DEF-5885-6DDAFEFC860D}" dt="2024-06-06T20:57:04.394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E9CBDCAD-9DB7-9DEF-5885-6DDAFEFC860D}" dt="2024-06-06T20:57:04.394" v="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E9CBDCAD-9DB7-9DEF-5885-6DDAFEFC860D}" dt="2024-06-06T20:57:04.394" v="0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E9CBDCAD-9DB7-9DEF-5885-6DDAFEFC860D}" dt="2024-06-06T20:57:04.394" v="0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E9CBDCAD-9DB7-9DEF-5885-6DDAFEFC860D}" dt="2024-06-06T20:57:04.394" v="0"/>
          <ac:spMkLst>
            <pc:docMk/>
            <pc:sldMasterMk cId="0" sldId="2147483648"/>
            <ac:spMk id="11" creationId="{00000000-0000-0000-0000-000000000000}"/>
          </ac:spMkLst>
        </pc:spChg>
        <pc:sldLayoutChg chg="modSp">
          <pc:chgData name="Anne-Cécile Buellet" userId="S::anne-cecile.buellet@universite-paris-saclay.fr::19c8ae6d-b5be-4664-ba70-f11f37174d22" providerId="AD" clId="Web-{E9CBDCAD-9DB7-9DEF-5885-6DDAFEFC860D}" dt="2024-06-06T20:57:04.394" v="0"/>
          <pc:sldLayoutMkLst>
            <pc:docMk/>
            <pc:sldMasterMk cId="0" sldId="2147483648"/>
            <pc:sldLayoutMk cId="0" sldId="2147483649"/>
          </pc:sldLayoutMkLst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9CBDCAD-9DB7-9DEF-5885-6DDAFEFC860D}" dt="2024-06-06T20:57:04.394" v="0"/>
          <pc:sldLayoutMkLst>
            <pc:docMk/>
            <pc:sldMasterMk cId="0" sldId="2147483648"/>
            <pc:sldLayoutMk cId="0" sldId="2147483650"/>
          </pc:sldLayoutMkLst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9CBDCAD-9DB7-9DEF-5885-6DDAFEFC860D}" dt="2024-06-06T20:57:04.394" v="0"/>
          <pc:sldLayoutMkLst>
            <pc:docMk/>
            <pc:sldMasterMk cId="0" sldId="2147483648"/>
            <pc:sldLayoutMk cId="0" sldId="2147483651"/>
          </pc:sldLayoutMkLst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9CBDCAD-9DB7-9DEF-5885-6DDAFEFC860D}" dt="2024-06-06T20:57:04.394" v="0"/>
          <pc:sldLayoutMkLst>
            <pc:docMk/>
            <pc:sldMasterMk cId="0" sldId="2147483648"/>
            <pc:sldLayoutMk cId="0" sldId="2147483652"/>
          </pc:sldLayoutMkLst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9CBDCAD-9DB7-9DEF-5885-6DDAFEFC860D}" dt="2024-06-06T20:57:04.394" v="0"/>
          <pc:sldLayoutMkLst>
            <pc:docMk/>
            <pc:sldMasterMk cId="0" sldId="2147483648"/>
            <pc:sldLayoutMk cId="0" sldId="2147483653"/>
          </pc:sldLayoutMkLst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9CBDCAD-9DB7-9DEF-5885-6DDAFEFC860D}" dt="2024-06-06T20:57:04.394" v="0"/>
          <pc:sldLayoutMkLst>
            <pc:docMk/>
            <pc:sldMasterMk cId="0" sldId="2147483648"/>
            <pc:sldLayoutMk cId="0" sldId="2147483654"/>
          </pc:sldLayoutMkLst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4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9CBDCAD-9DB7-9DEF-5885-6DDAFEFC860D}" dt="2024-06-06T20:57:04.394" v="0"/>
          <pc:sldLayoutMkLst>
            <pc:docMk/>
            <pc:sldMasterMk cId="0" sldId="2147483648"/>
            <pc:sldLayoutMk cId="0" sldId="2147483656"/>
          </pc:sldLayoutMkLst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9CBDCAD-9DB7-9DEF-5885-6DDAFEFC860D}" dt="2024-06-06T20:57:04.394" v="0"/>
          <pc:sldLayoutMkLst>
            <pc:docMk/>
            <pc:sldMasterMk cId="0" sldId="2147483648"/>
            <pc:sldLayoutMk cId="0" sldId="2147483657"/>
          </pc:sldLayoutMkLst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9CBDCAD-9DB7-9DEF-5885-6DDAFEFC860D}" dt="2024-06-06T20:57:04.394" v="0"/>
          <pc:sldLayoutMkLst>
            <pc:docMk/>
            <pc:sldMasterMk cId="0" sldId="2147483648"/>
            <pc:sldLayoutMk cId="0" sldId="2147483658"/>
          </pc:sldLayoutMkLst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8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9CBDCAD-9DB7-9DEF-5885-6DDAFEFC860D}" dt="2024-06-06T20:57:04.394" v="0"/>
          <pc:sldLayoutMkLst>
            <pc:docMk/>
            <pc:sldMasterMk cId="0" sldId="2147483648"/>
            <pc:sldLayoutMk cId="0" sldId="2147483659"/>
          </pc:sldLayoutMkLst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9CBDCAD-9DB7-9DEF-5885-6DDAFEFC860D}" dt="2024-06-06T20:57:04.394" v="0"/>
            <ac:spMkLst>
              <pc:docMk/>
              <pc:sldMasterMk cId="0" sldId="2147483648"/>
              <pc:sldLayoutMk cId="0" sldId="2147483659"/>
              <ac:spMk id="7" creationId="{00000000-0000-0000-0000-000000000000}"/>
            </ac:spMkLst>
          </pc:spChg>
        </pc:sldLayoutChg>
      </pc:sldMasterChg>
    </pc:docChg>
  </pc:docChgLst>
  <pc:docChgLst>
    <pc:chgData name="Anne-Cécile Buellet" userId="S::anne-cecile.buellet@universite-paris-saclay.fr::19c8ae6d-b5be-4664-ba70-f11f37174d22" providerId="AD" clId="Web-{39DFE01B-7CF8-B48B-7848-C988C8436FC2}"/>
    <pc:docChg chg="modSld">
      <pc:chgData name="Anne-Cécile Buellet" userId="S::anne-cecile.buellet@universite-paris-saclay.fr::19c8ae6d-b5be-4664-ba70-f11f37174d22" providerId="AD" clId="Web-{39DFE01B-7CF8-B48B-7848-C988C8436FC2}" dt="2024-06-06T21:44:36.657" v="52"/>
      <pc:docMkLst>
        <pc:docMk/>
      </pc:docMkLst>
      <pc:sldChg chg="addSp delSp modSp">
        <pc:chgData name="Anne-Cécile Buellet" userId="S::anne-cecile.buellet@universite-paris-saclay.fr::19c8ae6d-b5be-4664-ba70-f11f37174d22" providerId="AD" clId="Web-{39DFE01B-7CF8-B48B-7848-C988C8436FC2}" dt="2024-06-06T21:43:49.610" v="44" actId="1076"/>
        <pc:sldMkLst>
          <pc:docMk/>
          <pc:sldMk cId="4186668993" sldId="263"/>
        </pc:sldMkLst>
        <pc:spChg chg="mod">
          <ac:chgData name="Anne-Cécile Buellet" userId="S::anne-cecile.buellet@universite-paris-saclay.fr::19c8ae6d-b5be-4664-ba70-f11f37174d22" providerId="AD" clId="Web-{39DFE01B-7CF8-B48B-7848-C988C8436FC2}" dt="2024-06-06T21:43:22.578" v="39" actId="20577"/>
          <ac:spMkLst>
            <pc:docMk/>
            <pc:sldMk cId="4186668993" sldId="263"/>
            <ac:spMk id="2" creationId="{A02CD473-D5AE-40F2-1165-597490C78FB7}"/>
          </ac:spMkLst>
        </pc:spChg>
        <pc:spChg chg="del">
          <ac:chgData name="Anne-Cécile Buellet" userId="S::anne-cecile.buellet@universite-paris-saclay.fr::19c8ae6d-b5be-4664-ba70-f11f37174d22" providerId="AD" clId="Web-{39DFE01B-7CF8-B48B-7848-C988C8436FC2}" dt="2024-06-06T21:43:12.562" v="19"/>
          <ac:spMkLst>
            <pc:docMk/>
            <pc:sldMk cId="4186668993" sldId="263"/>
            <ac:spMk id="3" creationId="{A226CF73-8A46-71E7-6520-BB9285962903}"/>
          </ac:spMkLst>
        </pc:spChg>
        <pc:picChg chg="add mod ord">
          <ac:chgData name="Anne-Cécile Buellet" userId="S::anne-cecile.buellet@universite-paris-saclay.fr::19c8ae6d-b5be-4664-ba70-f11f37174d22" providerId="AD" clId="Web-{39DFE01B-7CF8-B48B-7848-C988C8436FC2}" dt="2024-06-06T21:43:28.578" v="41" actId="1076"/>
          <ac:picMkLst>
            <pc:docMk/>
            <pc:sldMk cId="4186668993" sldId="263"/>
            <ac:picMk id="4" creationId="{7D79FBE0-F9F5-B79B-F252-C9A034CE699A}"/>
          </ac:picMkLst>
        </pc:picChg>
        <pc:picChg chg="add mod">
          <ac:chgData name="Anne-Cécile Buellet" userId="S::anne-cecile.buellet@universite-paris-saclay.fr::19c8ae6d-b5be-4664-ba70-f11f37174d22" providerId="AD" clId="Web-{39DFE01B-7CF8-B48B-7848-C988C8436FC2}" dt="2024-06-06T21:43:49.610" v="44" actId="1076"/>
          <ac:picMkLst>
            <pc:docMk/>
            <pc:sldMk cId="4186668993" sldId="263"/>
            <ac:picMk id="5" creationId="{F52E3A5E-BC3E-81B1-50CD-EB06175B2423}"/>
          </ac:picMkLst>
        </pc:picChg>
      </pc:sldChg>
      <pc:sldChg chg="addSp modSp">
        <pc:chgData name="Anne-Cécile Buellet" userId="S::anne-cecile.buellet@universite-paris-saclay.fr::19c8ae6d-b5be-4664-ba70-f11f37174d22" providerId="AD" clId="Web-{39DFE01B-7CF8-B48B-7848-C988C8436FC2}" dt="2024-06-06T21:44:36.657" v="52"/>
        <pc:sldMkLst>
          <pc:docMk/>
          <pc:sldMk cId="599345312" sldId="264"/>
        </pc:sldMkLst>
        <pc:picChg chg="mod">
          <ac:chgData name="Anne-Cécile Buellet" userId="S::anne-cecile.buellet@universite-paris-saclay.fr::19c8ae6d-b5be-4664-ba70-f11f37174d22" providerId="AD" clId="Web-{39DFE01B-7CF8-B48B-7848-C988C8436FC2}" dt="2024-06-06T21:44:28.438" v="51" actId="14100"/>
          <ac:picMkLst>
            <pc:docMk/>
            <pc:sldMk cId="599345312" sldId="264"/>
            <ac:picMk id="4" creationId="{B778968E-4302-4E6A-FF17-18094CFD5A17}"/>
          </ac:picMkLst>
        </pc:picChg>
        <pc:picChg chg="mod">
          <ac:chgData name="Anne-Cécile Buellet" userId="S::anne-cecile.buellet@universite-paris-saclay.fr::19c8ae6d-b5be-4664-ba70-f11f37174d22" providerId="AD" clId="Web-{39DFE01B-7CF8-B48B-7848-C988C8436FC2}" dt="2024-06-06T21:44:12.594" v="47" actId="1076"/>
          <ac:picMkLst>
            <pc:docMk/>
            <pc:sldMk cId="599345312" sldId="264"/>
            <ac:picMk id="5" creationId="{0647D97C-09B2-E9B7-1CE1-3BF7C7EEA756}"/>
          </ac:picMkLst>
        </pc:picChg>
        <pc:picChg chg="mod">
          <ac:chgData name="Anne-Cécile Buellet" userId="S::anne-cecile.buellet@universite-paris-saclay.fr::19c8ae6d-b5be-4664-ba70-f11f37174d22" providerId="AD" clId="Web-{39DFE01B-7CF8-B48B-7848-C988C8436FC2}" dt="2024-06-06T21:44:10.251" v="46" actId="1076"/>
          <ac:picMkLst>
            <pc:docMk/>
            <pc:sldMk cId="599345312" sldId="264"/>
            <ac:picMk id="6" creationId="{FDE49DC3-CD48-904E-1CAE-E1F864BA467D}"/>
          </ac:picMkLst>
        </pc:picChg>
        <pc:picChg chg="mod">
          <ac:chgData name="Anne-Cécile Buellet" userId="S::anne-cecile.buellet@universite-paris-saclay.fr::19c8ae6d-b5be-4664-ba70-f11f37174d22" providerId="AD" clId="Web-{39DFE01B-7CF8-B48B-7848-C988C8436FC2}" dt="2024-06-06T21:44:05.375" v="45" actId="1076"/>
          <ac:picMkLst>
            <pc:docMk/>
            <pc:sldMk cId="599345312" sldId="264"/>
            <ac:picMk id="7" creationId="{A8C0876B-63B5-E62C-F5AB-DD06A82CF861}"/>
          </ac:picMkLst>
        </pc:picChg>
        <pc:picChg chg="mod">
          <ac:chgData name="Anne-Cécile Buellet" userId="S::anne-cecile.buellet@universite-paris-saclay.fr::19c8ae6d-b5be-4664-ba70-f11f37174d22" providerId="AD" clId="Web-{39DFE01B-7CF8-B48B-7848-C988C8436FC2}" dt="2024-06-06T21:44:16.110" v="48" actId="1076"/>
          <ac:picMkLst>
            <pc:docMk/>
            <pc:sldMk cId="599345312" sldId="264"/>
            <ac:picMk id="8" creationId="{1FBCA3F7-F492-A30C-B205-40F4F87C4E4A}"/>
          </ac:picMkLst>
        </pc:picChg>
        <pc:picChg chg="mod">
          <ac:chgData name="Anne-Cécile Buellet" userId="S::anne-cecile.buellet@universite-paris-saclay.fr::19c8ae6d-b5be-4664-ba70-f11f37174d22" providerId="AD" clId="Web-{39DFE01B-7CF8-B48B-7848-C988C8436FC2}" dt="2024-06-06T21:41:58.889" v="3" actId="14100"/>
          <ac:picMkLst>
            <pc:docMk/>
            <pc:sldMk cId="599345312" sldId="264"/>
            <ac:picMk id="9" creationId="{949F7421-181C-C76C-39A9-89CA70297ECA}"/>
          </ac:picMkLst>
        </pc:picChg>
        <pc:cxnChg chg="add">
          <ac:chgData name="Anne-Cécile Buellet" userId="S::anne-cecile.buellet@universite-paris-saclay.fr::19c8ae6d-b5be-4664-ba70-f11f37174d22" providerId="AD" clId="Web-{39DFE01B-7CF8-B48B-7848-C988C8436FC2}" dt="2024-06-06T21:44:36.657" v="52"/>
          <ac:cxnSpMkLst>
            <pc:docMk/>
            <pc:sldMk cId="599345312" sldId="264"/>
            <ac:cxnSpMk id="3" creationId="{8A219350-2799-4350-D446-B82EF1D59D3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0E9DDD4-B632-4A6E-89B7-540303AB6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0AA03-9C57-4522-9E08-7A04444D6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6855-1B02-4E55-83A8-F8D4BBEC23A9}" type="datetime1">
              <a:rPr lang="fr-FR" smtClean="0"/>
              <a:t>06/06/2024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2A339-6569-4F42-8260-3E9A3E44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5E001-05F6-4901-85D9-1340C042C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7ED2-ABFF-40E7-87F6-4951D0CF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5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E69A-8DA8-4A6A-BD94-87A073E32E19}" type="datetime1">
              <a:rPr lang="fr-FR" smtClean="0"/>
              <a:pPr/>
              <a:t>06/06/2024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BBE-4D3A-4976-9893-2ACFEDDEB8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76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F3FCF96-54AA-47AB-8C91-7B461EDEE1BE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156BF6-F90B-43DC-AA6D-ABA507354AF7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581193" y="675727"/>
            <a:ext cx="592220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0DFBE2-101A-4B86-9792-1F382FDA790E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5895" y="2180497"/>
            <a:ext cx="8272211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F47F3-5BE0-44C9-971A-B41DF5086624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rtlCol="0"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5895" y="4541417"/>
            <a:ext cx="8272211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A27D82D-A0D4-41BF-A91A-A2B666F305EC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35895" y="2228004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1313" y="2228004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AC089-B845-4ADE-8076-0CA3F806D3DD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65415" y="2250893"/>
            <a:ext cx="3815306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5896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892802" y="2250893"/>
            <a:ext cx="3815305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63282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43F4B-1CBA-43FF-9435-49FA0FF61FCC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BF4B4-AAAA-4C76-83C6-BC768B61E838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F9508-F328-4F3D-8EBA-80E8E7FA6F98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rtlCol="0"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5862" y="601200"/>
            <a:ext cx="8469630" cy="4204800"/>
          </a:xfrm>
        </p:spPr>
        <p:txBody>
          <a:bodyPr rtlCol="0"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05618" y="5262297"/>
            <a:ext cx="4402490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66516C-87F5-4402-B004-0EE372D128F4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rtlCol="0"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35863" y="599725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5894" y="5260128"/>
            <a:ext cx="8272213" cy="598671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A305B-6C8D-4CDE-AFBA-BAA624F5D2EB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E06863D7-9834-439E-8CE4-1AB71C822215}" type="datetime1">
              <a:rPr lang="fr-FR" noProof="0" smtClean="0"/>
              <a:t>06/06/2024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Diffraction de Fraunhofer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r-FR" dirty="0"/>
              <a:t>Anne-</a:t>
            </a:r>
            <a:r>
              <a:rPr lang="fr-FR" dirty="0" err="1"/>
              <a:t>cécile</a:t>
            </a:r>
            <a:r>
              <a:rPr lang="fr-FR" dirty="0"/>
              <a:t> </a:t>
            </a:r>
            <a:r>
              <a:rPr lang="fr-FR" dirty="0" err="1"/>
              <a:t>buellet</a:t>
            </a:r>
          </a:p>
        </p:txBody>
      </p:sp>
      <p:pic>
        <p:nvPicPr>
          <p:cNvPr id="4" name="Image 3" descr="La résolution d'un télescope">
            <a:extLst>
              <a:ext uri="{FF2B5EF4-FFF2-40B4-BE49-F238E27FC236}">
                <a16:creationId xmlns:a16="http://schemas.microsoft.com/office/drawing/2014/main" id="{86EE9A71-32A5-412B-33B7-12C8BE3F6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056" y="3714223"/>
            <a:ext cx="6620631" cy="22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DFBB0-FA11-AFA3-31E0-4FEE4243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</a:t>
            </a:r>
            <a:r>
              <a:rPr lang="fr-FR" dirty="0" err="1"/>
              <a:t>d'arago</a:t>
            </a:r>
          </a:p>
        </p:txBody>
      </p:sp>
      <p:pic>
        <p:nvPicPr>
          <p:cNvPr id="4" name="Espace réservé du contenu 3" descr="antonalyptic: Arago's spot">
            <a:extLst>
              <a:ext uri="{FF2B5EF4-FFF2-40B4-BE49-F238E27FC236}">
                <a16:creationId xmlns:a16="http://schemas.microsoft.com/office/drawing/2014/main" id="{41B8F77A-128F-A219-B901-24D445CB2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014" y="2181225"/>
            <a:ext cx="6419973" cy="3678238"/>
          </a:xfrm>
        </p:spPr>
      </p:pic>
    </p:spTree>
    <p:extLst>
      <p:ext uri="{BB962C8B-B14F-4D97-AF65-F5344CB8AC3E}">
        <p14:creationId xmlns:p14="http://schemas.microsoft.com/office/powerpoint/2010/main" val="117075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6AC75-9B3A-672A-15AD-19C66B97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</a:t>
            </a:r>
            <a:r>
              <a:rPr lang="fr-FR" dirty="0" err="1"/>
              <a:t>huygens</a:t>
            </a:r>
            <a:r>
              <a:rPr lang="fr-FR" dirty="0"/>
              <a:t> </a:t>
            </a:r>
            <a:r>
              <a:rPr lang="fr-FR" dirty="0" err="1"/>
              <a:t>fresnel</a:t>
            </a:r>
          </a:p>
        </p:txBody>
      </p:sp>
      <p:pic>
        <p:nvPicPr>
          <p:cNvPr id="4" name="Espace réservé du contenu 3" descr="Une image contenant texte, ligne, diagramme, Parallèle&#10;&#10;Description générée automatiquement">
            <a:extLst>
              <a:ext uri="{FF2B5EF4-FFF2-40B4-BE49-F238E27FC236}">
                <a16:creationId xmlns:a16="http://schemas.microsoft.com/office/drawing/2014/main" id="{2E575C94-0B45-6A82-3BA4-74EA7B23F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914" y="2963764"/>
            <a:ext cx="7522175" cy="2405242"/>
          </a:xfrm>
        </p:spPr>
      </p:pic>
    </p:spTree>
    <p:extLst>
      <p:ext uri="{BB962C8B-B14F-4D97-AF65-F5344CB8AC3E}">
        <p14:creationId xmlns:p14="http://schemas.microsoft.com/office/powerpoint/2010/main" val="286913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00619-8F95-2840-991F-6D8060E6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 de </a:t>
            </a:r>
            <a:r>
              <a:rPr lang="fr-FR" dirty="0" err="1"/>
              <a:t>fraunhofer</a:t>
            </a:r>
          </a:p>
        </p:txBody>
      </p:sp>
      <p:pic>
        <p:nvPicPr>
          <p:cNvPr id="4" name="Espace réservé du contenu 3" descr="Une image contenant ligne, diagramme, Tracé, texte&#10;&#10;Description générée automatiquement">
            <a:extLst>
              <a:ext uri="{FF2B5EF4-FFF2-40B4-BE49-F238E27FC236}">
                <a16:creationId xmlns:a16="http://schemas.microsoft.com/office/drawing/2014/main" id="{D320EB14-B448-99E1-7B8D-A99C36C15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636" y="2125771"/>
            <a:ext cx="7499006" cy="1872458"/>
          </a:xfrm>
        </p:spPr>
      </p:pic>
      <p:pic>
        <p:nvPicPr>
          <p:cNvPr id="6" name="Image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E4C6E98A-0593-E17D-5A5B-826CCEE2E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4692372"/>
            <a:ext cx="7823371" cy="11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598B0-CA2A-64FD-D571-C9ADBF79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Diffraction par une fente</a:t>
            </a:r>
          </a:p>
        </p:txBody>
      </p:sp>
      <p:pic>
        <p:nvPicPr>
          <p:cNvPr id="4" name="Espace réservé du contenu 3" descr="Une image contenant ligne, diagramme, Tracé, Parallèle&#10;&#10;Description générée automatiquement">
            <a:extLst>
              <a:ext uri="{FF2B5EF4-FFF2-40B4-BE49-F238E27FC236}">
                <a16:creationId xmlns:a16="http://schemas.microsoft.com/office/drawing/2014/main" id="{787A73A1-67A6-86A2-4920-1D49F6A92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88" y="3428281"/>
            <a:ext cx="8487547" cy="1761958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4C765CF-2AA9-123C-64F3-011900FE272F}"/>
              </a:ext>
            </a:extLst>
          </p:cNvPr>
          <p:cNvSpPr txBox="1"/>
          <p:nvPr/>
        </p:nvSpPr>
        <p:spPr>
          <a:xfrm>
            <a:off x="4803689" y="344444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Fente</a:t>
            </a:r>
          </a:p>
        </p:txBody>
      </p:sp>
    </p:spTree>
    <p:extLst>
      <p:ext uri="{BB962C8B-B14F-4D97-AF65-F5344CB8AC3E}">
        <p14:creationId xmlns:p14="http://schemas.microsoft.com/office/powerpoint/2010/main" val="60970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F8D87-FEAC-5E63-7BBD-23913AE6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Forme de l'intensité diffractée</a:t>
            </a:r>
          </a:p>
        </p:txBody>
      </p:sp>
      <p:pic>
        <p:nvPicPr>
          <p:cNvPr id="8" name="Image 7" descr="Une image contenant diagramme, ligne, Rectangle, capture d’écran&#10;&#10;Description générée automatiquement">
            <a:extLst>
              <a:ext uri="{FF2B5EF4-FFF2-40B4-BE49-F238E27FC236}">
                <a16:creationId xmlns:a16="http://schemas.microsoft.com/office/drawing/2014/main" id="{997F0803-511B-08F2-C290-5C6D81F4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04" y="1990468"/>
            <a:ext cx="5339663" cy="1147118"/>
          </a:xfrm>
          <a:prstGeom prst="rect">
            <a:avLst/>
          </a:prstGeom>
        </p:spPr>
      </p:pic>
      <p:pic>
        <p:nvPicPr>
          <p:cNvPr id="9" name="Image 8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4BA15E00-3523-588A-4FAC-62F17F424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96" y="3427105"/>
            <a:ext cx="6919783" cy="319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0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93629-4B55-EE45-D8FE-CF3CAA6E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Tache </a:t>
            </a:r>
            <a:r>
              <a:rPr lang="fr-FR" dirty="0" err="1"/>
              <a:t>d'airy</a:t>
            </a:r>
          </a:p>
        </p:txBody>
      </p:sp>
      <p:pic>
        <p:nvPicPr>
          <p:cNvPr id="4" name="Espace réservé du contenu 3" descr="Une image contenant croquis, diagramme, ligne, conception&#10;&#10;Description générée automatiquement">
            <a:extLst>
              <a:ext uri="{FF2B5EF4-FFF2-40B4-BE49-F238E27FC236}">
                <a16:creationId xmlns:a16="http://schemas.microsoft.com/office/drawing/2014/main" id="{6374E927-8CDB-D8F8-1CA7-35D18F26A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95" y="2886553"/>
            <a:ext cx="5097982" cy="2529182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01AE3E-54B4-9D99-D5D3-5536EBA46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19" y="2888239"/>
            <a:ext cx="3830231" cy="213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6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CD473-D5AE-40F2-1165-597490C7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Observation d'une étoile binaire</a:t>
            </a:r>
          </a:p>
        </p:txBody>
      </p:sp>
      <p:pic>
        <p:nvPicPr>
          <p:cNvPr id="4" name="Espace réservé du contenu 3" descr="Une image contenant ligne, diagramme, texte, Tracé&#10;&#10;Description générée automatiquement">
            <a:extLst>
              <a:ext uri="{FF2B5EF4-FFF2-40B4-BE49-F238E27FC236}">
                <a16:creationId xmlns:a16="http://schemas.microsoft.com/office/drawing/2014/main" id="{7D79FBE0-F9F5-B79B-F252-C9A034CE6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292" y="2069902"/>
            <a:ext cx="6595418" cy="1837460"/>
          </a:xfr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52E3A5E-BC3E-81B1-50CD-EB06175B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90" y="4327683"/>
            <a:ext cx="6278777" cy="179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6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0C472-6D5E-0372-2987-85E1D13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4" name="Espace réservé du contenu 3" descr="Une image contenant croquis, diagramme, ligne, conception&#10;&#10;Description générée automatiquement">
            <a:extLst>
              <a:ext uri="{FF2B5EF4-FFF2-40B4-BE49-F238E27FC236}">
                <a16:creationId xmlns:a16="http://schemas.microsoft.com/office/drawing/2014/main" id="{B778968E-4302-4E6A-FF17-18094CFD5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5135" y="699999"/>
            <a:ext cx="4193574" cy="1995887"/>
          </a:xfrm>
        </p:spPr>
      </p:pic>
      <p:pic>
        <p:nvPicPr>
          <p:cNvPr id="5" name="Image 4" descr="Une image contenant texte, Police, écriture manuscrite, ligne&#10;&#10;Description générée automatiquement">
            <a:extLst>
              <a:ext uri="{FF2B5EF4-FFF2-40B4-BE49-F238E27FC236}">
                <a16:creationId xmlns:a16="http://schemas.microsoft.com/office/drawing/2014/main" id="{0647D97C-09B2-E9B7-1CE1-3BF7C7EE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76" y="2899611"/>
            <a:ext cx="4572000" cy="843280"/>
          </a:xfrm>
          <a:prstGeom prst="rect">
            <a:avLst/>
          </a:prstGeom>
        </p:spPr>
      </p:pic>
      <p:pic>
        <p:nvPicPr>
          <p:cNvPr id="6" name="Image 5" descr="Une image contenant texte, Police, écriture manuscrite, capture d’écran&#10;&#10;Description générée automatiquement">
            <a:extLst>
              <a:ext uri="{FF2B5EF4-FFF2-40B4-BE49-F238E27FC236}">
                <a16:creationId xmlns:a16="http://schemas.microsoft.com/office/drawing/2014/main" id="{FDE49DC3-CD48-904E-1CAE-E1F864BA4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29" y="3746063"/>
            <a:ext cx="4572000" cy="1534525"/>
          </a:xfrm>
          <a:prstGeom prst="rect">
            <a:avLst/>
          </a:prstGeom>
        </p:spPr>
      </p:pic>
      <p:pic>
        <p:nvPicPr>
          <p:cNvPr id="7" name="Image 6" descr="Une image contenant texte, Police, diagramme, capture d’écran&#10;&#10;Description générée automatiquement">
            <a:extLst>
              <a:ext uri="{FF2B5EF4-FFF2-40B4-BE49-F238E27FC236}">
                <a16:creationId xmlns:a16="http://schemas.microsoft.com/office/drawing/2014/main" id="{A8C0876B-63B5-E62C-F5AB-DD06A82CF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58" y="5284099"/>
            <a:ext cx="4572000" cy="1474333"/>
          </a:xfrm>
          <a:prstGeom prst="rect">
            <a:avLst/>
          </a:prstGeom>
        </p:spPr>
      </p:pic>
      <p:pic>
        <p:nvPicPr>
          <p:cNvPr id="8" name="Image 7" descr="Une image contenant texte, Police, capture d’écran, écriture manuscrite&#10;&#10;Description générée automatiquement">
            <a:extLst>
              <a:ext uri="{FF2B5EF4-FFF2-40B4-BE49-F238E27FC236}">
                <a16:creationId xmlns:a16="http://schemas.microsoft.com/office/drawing/2014/main" id="{1FBCA3F7-F492-A30C-B205-40F4F87C4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552" y="3346720"/>
            <a:ext cx="3954163" cy="1939113"/>
          </a:xfrm>
          <a:prstGeom prst="rect">
            <a:avLst/>
          </a:prstGeom>
        </p:spPr>
      </p:pic>
      <p:pic>
        <p:nvPicPr>
          <p:cNvPr id="9" name="Image 8" descr="Une image contenant Police, typographie, texte, blanc&#10;&#10;Description générée automatiquement">
            <a:extLst>
              <a:ext uri="{FF2B5EF4-FFF2-40B4-BE49-F238E27FC236}">
                <a16:creationId xmlns:a16="http://schemas.microsoft.com/office/drawing/2014/main" id="{949F7421-181C-C76C-39A9-89CA70297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9100" y="5363478"/>
            <a:ext cx="4155141" cy="263923"/>
          </a:xfrm>
          <a:prstGeom prst="rect">
            <a:avLst/>
          </a:prstGeom>
        </p:spPr>
      </p:pic>
      <p:pic>
        <p:nvPicPr>
          <p:cNvPr id="10" name="Image 9" descr="Une image contenant Police, texte, typographie, blanc&#10;&#10;Description générée automatiquement">
            <a:extLst>
              <a:ext uri="{FF2B5EF4-FFF2-40B4-BE49-F238E27FC236}">
                <a16:creationId xmlns:a16="http://schemas.microsoft.com/office/drawing/2014/main" id="{71187D8E-D0C8-F867-8C5C-560B1FD10E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487" y="5782668"/>
            <a:ext cx="3714750" cy="971550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8A219350-2799-4350-D446-B82EF1D59D35}"/>
              </a:ext>
            </a:extLst>
          </p:cNvPr>
          <p:cNvCxnSpPr/>
          <p:nvPr/>
        </p:nvCxnSpPr>
        <p:spPr>
          <a:xfrm>
            <a:off x="4834581" y="2981067"/>
            <a:ext cx="15445" cy="35834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453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1</Words>
  <Application>Microsoft Office PowerPoint</Application>
  <PresentationFormat>Affichage à l'écran (4:3)</PresentationFormat>
  <Paragraphs>1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Dividende</vt:lpstr>
      <vt:lpstr>Diffraction de Fraunhofer</vt:lpstr>
      <vt:lpstr>Expérience d'arago</vt:lpstr>
      <vt:lpstr>Principe de huygens fresnel</vt:lpstr>
      <vt:lpstr>Condition de fraunhofer</vt:lpstr>
      <vt:lpstr>Diffraction par une fente</vt:lpstr>
      <vt:lpstr>Forme de l'intensité diffractée</vt:lpstr>
      <vt:lpstr>Tache d'airy</vt:lpstr>
      <vt:lpstr>Observation d'une étoile binaire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120</cp:revision>
  <dcterms:created xsi:type="dcterms:W3CDTF">2024-06-06T20:56:49Z</dcterms:created>
  <dcterms:modified xsi:type="dcterms:W3CDTF">2024-06-06T21:44:45Z</dcterms:modified>
</cp:coreProperties>
</file>