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F1D8C-6FA3-92D6-E89E-ED585635FAD5}" v="121" dt="2024-05-24T16:12:32.131"/>
    <p1510:client id="{4477FE6F-0786-26BF-C869-E19BE030A620}" v="289" dt="2024-05-25T13:09:18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33AF1D8C-6FA3-92D6-E89E-ED585635FAD5}"/>
    <pc:docChg chg="mod addSld modSld modMainMaster setSldSz">
      <pc:chgData name="Anne-Cécile Buellet" userId="S::anne-cecile.buellet@universite-paris-saclay.fr::19c8ae6d-b5be-4664-ba70-f11f37174d22" providerId="AD" clId="Web-{33AF1D8C-6FA3-92D6-E89E-ED585635FAD5}" dt="2024-05-24T16:12:32.131" v="115"/>
      <pc:docMkLst>
        <pc:docMk/>
      </pc:docMkLst>
      <pc:sldChg chg="addSp delSp modSp mod setBg">
        <pc:chgData name="Anne-Cécile Buellet" userId="S::anne-cecile.buellet@universite-paris-saclay.fr::19c8ae6d-b5be-4664-ba70-f11f37174d22" providerId="AD" clId="Web-{33AF1D8C-6FA3-92D6-E89E-ED585635FAD5}" dt="2024-05-24T08:28:43.621" v="35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33AF1D8C-6FA3-92D6-E89E-ED585635FAD5}" dt="2024-05-24T08:28:31.761" v="33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28:31.761" v="33"/>
          <ac:spMkLst>
            <pc:docMk/>
            <pc:sldMk cId="401567019" sldId="256"/>
            <ac:spMk id="3" creationId="{00000000-0000-0000-0000-000000000000}"/>
          </ac:spMkLst>
        </pc:spChg>
        <pc:spChg chg="add del">
          <ac:chgData name="Anne-Cécile Buellet" userId="S::anne-cecile.buellet@universite-paris-saclay.fr::19c8ae6d-b5be-4664-ba70-f11f37174d22" providerId="AD" clId="Web-{33AF1D8C-6FA3-92D6-E89E-ED585635FAD5}" dt="2024-05-24T08:28:31.761" v="33"/>
          <ac:spMkLst>
            <pc:docMk/>
            <pc:sldMk cId="401567019" sldId="256"/>
            <ac:spMk id="10" creationId="{C946306D-5ADD-463A-949A-DEEBA39D70DC}"/>
          </ac:spMkLst>
        </pc:spChg>
        <pc:spChg chg="add del">
          <ac:chgData name="Anne-Cécile Buellet" userId="S::anne-cecile.buellet@universite-paris-saclay.fr::19c8ae6d-b5be-4664-ba70-f11f37174d22" providerId="AD" clId="Web-{33AF1D8C-6FA3-92D6-E89E-ED585635FAD5}" dt="2024-05-24T08:28:31.761" v="33"/>
          <ac:spMkLst>
            <pc:docMk/>
            <pc:sldMk cId="401567019" sldId="256"/>
            <ac:spMk id="12" creationId="{9180D5DB-9658-40A6-A418-7C69982226F4}"/>
          </ac:spMkLst>
        </pc:spChg>
        <pc:grpChg chg="add del">
          <ac:chgData name="Anne-Cécile Buellet" userId="S::anne-cecile.buellet@universite-paris-saclay.fr::19c8ae6d-b5be-4664-ba70-f11f37174d22" providerId="AD" clId="Web-{33AF1D8C-6FA3-92D6-E89E-ED585635FAD5}" dt="2024-05-24T08:28:31.761" v="33"/>
          <ac:grpSpMkLst>
            <pc:docMk/>
            <pc:sldMk cId="401567019" sldId="256"/>
            <ac:grpSpMk id="14" creationId="{632810AB-1783-4EC2-BA98-A04B50D03855}"/>
          </ac:grpSpMkLst>
        </pc:grpChg>
        <pc:picChg chg="add mod ord">
          <ac:chgData name="Anne-Cécile Buellet" userId="S::anne-cecile.buellet@universite-paris-saclay.fr::19c8ae6d-b5be-4664-ba70-f11f37174d22" providerId="AD" clId="Web-{33AF1D8C-6FA3-92D6-E89E-ED585635FAD5}" dt="2024-05-24T08:28:43.621" v="35" actId="1076"/>
          <ac:picMkLst>
            <pc:docMk/>
            <pc:sldMk cId="401567019" sldId="256"/>
            <ac:picMk id="4" creationId="{6B2790E9-C93B-B056-8692-E886E7CB4680}"/>
          </ac:picMkLst>
        </pc:picChg>
        <pc:picChg chg="add mod ord">
          <ac:chgData name="Anne-Cécile Buellet" userId="S::anne-cecile.buellet@universite-paris-saclay.fr::19c8ae6d-b5be-4664-ba70-f11f37174d22" providerId="AD" clId="Web-{33AF1D8C-6FA3-92D6-E89E-ED585635FAD5}" dt="2024-05-24T08:28:31.761" v="33"/>
          <ac:picMkLst>
            <pc:docMk/>
            <pc:sldMk cId="401567019" sldId="256"/>
            <ac:picMk id="5" creationId="{BEC9ECFD-A831-9EF1-0919-29AA0517B7F5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3AF1D8C-6FA3-92D6-E89E-ED585635FAD5}" dt="2024-05-24T08:29:42.969" v="51" actId="14100"/>
        <pc:sldMkLst>
          <pc:docMk/>
          <pc:sldMk cId="3141257769" sldId="257"/>
        </pc:sldMkLst>
        <pc:spChg chg="mod">
          <ac:chgData name="Anne-Cécile Buellet" userId="S::anne-cecile.buellet@universite-paris-saclay.fr::19c8ae6d-b5be-4664-ba70-f11f37174d22" providerId="AD" clId="Web-{33AF1D8C-6FA3-92D6-E89E-ED585635FAD5}" dt="2024-05-24T08:29:19.764" v="46" actId="20577"/>
          <ac:spMkLst>
            <pc:docMk/>
            <pc:sldMk cId="3141257769" sldId="257"/>
            <ac:spMk id="2" creationId="{F9478AA8-9AFF-61C9-C4CC-384117DE27DA}"/>
          </ac:spMkLst>
        </pc:spChg>
        <pc:spChg chg="del">
          <ac:chgData name="Anne-Cécile Buellet" userId="S::anne-cecile.buellet@universite-paris-saclay.fr::19c8ae6d-b5be-4664-ba70-f11f37174d22" providerId="AD" clId="Web-{33AF1D8C-6FA3-92D6-E89E-ED585635FAD5}" dt="2024-05-24T08:03:37.740" v="2"/>
          <ac:spMkLst>
            <pc:docMk/>
            <pc:sldMk cId="3141257769" sldId="257"/>
            <ac:spMk id="3" creationId="{F4C1E079-AC3C-557D-4204-A0D4EFBFD52B}"/>
          </ac:spMkLst>
        </pc:spChg>
        <pc:picChg chg="add mod ord modCrop">
          <ac:chgData name="Anne-Cécile Buellet" userId="S::anne-cecile.buellet@universite-paris-saclay.fr::19c8ae6d-b5be-4664-ba70-f11f37174d22" providerId="AD" clId="Web-{33AF1D8C-6FA3-92D6-E89E-ED585635FAD5}" dt="2024-05-24T08:29:42.969" v="51" actId="14100"/>
          <ac:picMkLst>
            <pc:docMk/>
            <pc:sldMk cId="3141257769" sldId="257"/>
            <ac:picMk id="4" creationId="{4A09AB4C-A6AB-6A4C-EA96-74BA8544792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3AF1D8C-6FA3-92D6-E89E-ED585635FAD5}" dt="2024-05-24T09:38:12.449" v="97" actId="1076"/>
        <pc:sldMkLst>
          <pc:docMk/>
          <pc:sldMk cId="1144249596" sldId="258"/>
        </pc:sldMkLst>
        <pc:spChg chg="mod">
          <ac:chgData name="Anne-Cécile Buellet" userId="S::anne-cecile.buellet@universite-paris-saclay.fr::19c8ae6d-b5be-4664-ba70-f11f37174d22" providerId="AD" clId="Web-{33AF1D8C-6FA3-92D6-E89E-ED585635FAD5}" dt="2024-05-24T09:35:38.240" v="63" actId="20577"/>
          <ac:spMkLst>
            <pc:docMk/>
            <pc:sldMk cId="1144249596" sldId="258"/>
            <ac:spMk id="2" creationId="{AC22F6B7-47C8-3229-11CF-D459CED1BFFE}"/>
          </ac:spMkLst>
        </pc:spChg>
        <pc:spChg chg="del">
          <ac:chgData name="Anne-Cécile Buellet" userId="S::anne-cecile.buellet@universite-paris-saclay.fr::19c8ae6d-b5be-4664-ba70-f11f37174d22" providerId="AD" clId="Web-{33AF1D8C-6FA3-92D6-E89E-ED585635FAD5}" dt="2024-05-24T09:35:38.412" v="64"/>
          <ac:spMkLst>
            <pc:docMk/>
            <pc:sldMk cId="1144249596" sldId="258"/>
            <ac:spMk id="3" creationId="{0B773A6F-A8F4-895B-57BE-C35C8BF383BD}"/>
          </ac:spMkLst>
        </pc:spChg>
        <pc:picChg chg="add mod ord">
          <ac:chgData name="Anne-Cécile Buellet" userId="S::anne-cecile.buellet@universite-paris-saclay.fr::19c8ae6d-b5be-4664-ba70-f11f37174d22" providerId="AD" clId="Web-{33AF1D8C-6FA3-92D6-E89E-ED585635FAD5}" dt="2024-05-24T09:38:12.449" v="97" actId="1076"/>
          <ac:picMkLst>
            <pc:docMk/>
            <pc:sldMk cId="1144249596" sldId="258"/>
            <ac:picMk id="4" creationId="{AC3C22DC-43A0-6B17-3DCA-A6BD22BB2F4F}"/>
          </ac:picMkLst>
        </pc:picChg>
        <pc:picChg chg="add mod modCrop">
          <ac:chgData name="Anne-Cécile Buellet" userId="S::anne-cecile.buellet@universite-paris-saclay.fr::19c8ae6d-b5be-4664-ba70-f11f37174d22" providerId="AD" clId="Web-{33AF1D8C-6FA3-92D6-E89E-ED585635FAD5}" dt="2024-05-24T09:38:08.590" v="96" actId="1076"/>
          <ac:picMkLst>
            <pc:docMk/>
            <pc:sldMk cId="1144249596" sldId="258"/>
            <ac:picMk id="5" creationId="{3DDFF4A4-CEE5-364D-DC91-A9C16E074677}"/>
          </ac:picMkLst>
        </pc:picChg>
        <pc:picChg chg="add mod">
          <ac:chgData name="Anne-Cécile Buellet" userId="S::anne-cecile.buellet@universite-paris-saclay.fr::19c8ae6d-b5be-4664-ba70-f11f37174d22" providerId="AD" clId="Web-{33AF1D8C-6FA3-92D6-E89E-ED585635FAD5}" dt="2024-05-24T09:38:03.605" v="95" actId="1076"/>
          <ac:picMkLst>
            <pc:docMk/>
            <pc:sldMk cId="1144249596" sldId="258"/>
            <ac:picMk id="6" creationId="{E977D467-5202-12EC-ECCC-918AFE075D8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3AF1D8C-6FA3-92D6-E89E-ED585635FAD5}" dt="2024-05-24T16:12:32.131" v="115"/>
        <pc:sldMkLst>
          <pc:docMk/>
          <pc:sldMk cId="3334393769" sldId="259"/>
        </pc:sldMkLst>
        <pc:spChg chg="mod">
          <ac:chgData name="Anne-Cécile Buellet" userId="S::anne-cecile.buellet@universite-paris-saclay.fr::19c8ae6d-b5be-4664-ba70-f11f37174d22" providerId="AD" clId="Web-{33AF1D8C-6FA3-92D6-E89E-ED585635FAD5}" dt="2024-05-24T16:11:00.862" v="109" actId="20577"/>
          <ac:spMkLst>
            <pc:docMk/>
            <pc:sldMk cId="3334393769" sldId="259"/>
            <ac:spMk id="2" creationId="{6C8F77B1-AEF2-2F7A-71EB-4988F11E7E57}"/>
          </ac:spMkLst>
        </pc:spChg>
        <pc:spChg chg="del">
          <ac:chgData name="Anne-Cécile Buellet" userId="S::anne-cecile.buellet@universite-paris-saclay.fr::19c8ae6d-b5be-4664-ba70-f11f37174d22" providerId="AD" clId="Web-{33AF1D8C-6FA3-92D6-E89E-ED585635FAD5}" dt="2024-05-24T16:11:01.221" v="110"/>
          <ac:spMkLst>
            <pc:docMk/>
            <pc:sldMk cId="3334393769" sldId="259"/>
            <ac:spMk id="3" creationId="{D1691E16-B969-63C6-437C-188C9EE118D6}"/>
          </ac:spMkLst>
        </pc:spChg>
        <pc:spChg chg="add">
          <ac:chgData name="Anne-Cécile Buellet" userId="S::anne-cecile.buellet@universite-paris-saclay.fr::19c8ae6d-b5be-4664-ba70-f11f37174d22" providerId="AD" clId="Web-{33AF1D8C-6FA3-92D6-E89E-ED585635FAD5}" dt="2024-05-24T16:12:32.131" v="115"/>
          <ac:spMkLst>
            <pc:docMk/>
            <pc:sldMk cId="3334393769" sldId="259"/>
            <ac:spMk id="5" creationId="{D1D140EE-41AC-B62F-CEFC-3C4A6357C202}"/>
          </ac:spMkLst>
        </pc:spChg>
        <pc:picChg chg="add mod ord modCrop">
          <ac:chgData name="Anne-Cécile Buellet" userId="S::anne-cecile.buellet@universite-paris-saclay.fr::19c8ae6d-b5be-4664-ba70-f11f37174d22" providerId="AD" clId="Web-{33AF1D8C-6FA3-92D6-E89E-ED585635FAD5}" dt="2024-05-24T16:11:26.097" v="114" actId="1076"/>
          <ac:picMkLst>
            <pc:docMk/>
            <pc:sldMk cId="3334393769" sldId="259"/>
            <ac:picMk id="4" creationId="{12617ED4-E846-09A4-8192-2328372F0107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33AF1D8C-6FA3-92D6-E89E-ED585635FAD5}" dt="2024-05-24T08:03:27.396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3AF1D8C-6FA3-92D6-E89E-ED585635FAD5}" dt="2024-05-24T08:03:27.396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3AF1D8C-6FA3-92D6-E89E-ED585635FAD5}" dt="2024-05-24T08:03:27.396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3AF1D8C-6FA3-92D6-E89E-ED585635FAD5}" dt="2024-05-24T08:03:27.396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4477FE6F-0786-26BF-C869-E19BE030A620}"/>
    <pc:docChg chg="addSld modSld">
      <pc:chgData name="Anne-Cécile Buellet" userId="S::anne-cecile.buellet@universite-paris-saclay.fr::19c8ae6d-b5be-4664-ba70-f11f37174d22" providerId="AD" clId="Web-{4477FE6F-0786-26BF-C869-E19BE030A620}" dt="2024-05-25T13:09:18.217" v="222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4477FE6F-0786-26BF-C869-E19BE030A620}" dt="2024-05-24T18:57:34.680" v="61" actId="20577"/>
        <pc:sldMkLst>
          <pc:docMk/>
          <pc:sldMk cId="3334393769" sldId="259"/>
        </pc:sldMkLst>
        <pc:spChg chg="add mod">
          <ac:chgData name="Anne-Cécile Buellet" userId="S::anne-cecile.buellet@universite-paris-saclay.fr::19c8ae6d-b5be-4664-ba70-f11f37174d22" providerId="AD" clId="Web-{4477FE6F-0786-26BF-C869-E19BE030A620}" dt="2024-05-24T16:14:18.385" v="5" actId="1076"/>
          <ac:spMkLst>
            <pc:docMk/>
            <pc:sldMk cId="3334393769" sldId="259"/>
            <ac:spMk id="3" creationId="{2C7487C5-D87B-B865-89DB-04DC7AFE646E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4:25.963" v="8" actId="1076"/>
          <ac:spMkLst>
            <pc:docMk/>
            <pc:sldMk cId="3334393769" sldId="259"/>
            <ac:spMk id="6" creationId="{7F704601-1D55-F17C-C448-9682AC51A551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4:49.590" v="14" actId="1076"/>
          <ac:spMkLst>
            <pc:docMk/>
            <pc:sldMk cId="3334393769" sldId="259"/>
            <ac:spMk id="7" creationId="{37BC95DA-5A99-44DE-D09E-8DC39D33E066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4:46.183" v="13" actId="1076"/>
          <ac:spMkLst>
            <pc:docMk/>
            <pc:sldMk cId="3334393769" sldId="259"/>
            <ac:spMk id="8" creationId="{462F2C2A-3B7A-8C83-BD2E-DABC051E8302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4:57.981" v="16" actId="1076"/>
          <ac:spMkLst>
            <pc:docMk/>
            <pc:sldMk cId="3334393769" sldId="259"/>
            <ac:spMk id="9" creationId="{1BEDBE95-4110-1486-D409-46908DD9D443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5:06.247" v="19" actId="1076"/>
          <ac:spMkLst>
            <pc:docMk/>
            <pc:sldMk cId="3334393769" sldId="259"/>
            <ac:spMk id="10" creationId="{D37287F9-1821-D091-EDC5-0B3AC2813260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5:10.388" v="21" actId="1076"/>
          <ac:spMkLst>
            <pc:docMk/>
            <pc:sldMk cId="3334393769" sldId="259"/>
            <ac:spMk id="11" creationId="{75ECD23E-57EB-3A0F-76B2-BD8B157D5052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5:17.060" v="23" actId="1076"/>
          <ac:spMkLst>
            <pc:docMk/>
            <pc:sldMk cId="3334393769" sldId="259"/>
            <ac:spMk id="12" creationId="{692BD949-CFEB-34DD-E361-0FB82F0B5983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5:22.779" v="25" actId="1076"/>
          <ac:spMkLst>
            <pc:docMk/>
            <pc:sldMk cId="3334393769" sldId="259"/>
            <ac:spMk id="13" creationId="{0EE3710B-E464-A02E-8ADA-93BDEAAE4E70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8:57:34.680" v="61" actId="20577"/>
          <ac:spMkLst>
            <pc:docMk/>
            <pc:sldMk cId="3334393769" sldId="259"/>
            <ac:spMk id="14" creationId="{9362F09C-99DB-9E5A-BCC6-9E9109D5A538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16:42.378" v="47" actId="20577"/>
          <ac:spMkLst>
            <pc:docMk/>
            <pc:sldMk cId="3334393769" sldId="259"/>
            <ac:spMk id="15" creationId="{488547DD-EA42-7980-6008-2FDFA09D2664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4T16:24:12.265" v="57" actId="1076"/>
          <ac:spMkLst>
            <pc:docMk/>
            <pc:sldMk cId="3334393769" sldId="259"/>
            <ac:spMk id="16" creationId="{38BFD62D-D1E4-B8E2-D9DA-CC510070368C}"/>
          </ac:spMkLst>
        </pc:spChg>
        <pc:picChg chg="mod">
          <ac:chgData name="Anne-Cécile Buellet" userId="S::anne-cecile.buellet@universite-paris-saclay.fr::19c8ae6d-b5be-4664-ba70-f11f37174d22" providerId="AD" clId="Web-{4477FE6F-0786-26BF-C869-E19BE030A620}" dt="2024-05-24T16:14:10.165" v="3" actId="14100"/>
          <ac:picMkLst>
            <pc:docMk/>
            <pc:sldMk cId="3334393769" sldId="259"/>
            <ac:picMk id="4" creationId="{12617ED4-E846-09A4-8192-2328372F0107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477FE6F-0786-26BF-C869-E19BE030A620}" dt="2024-05-24T19:16:37.170" v="77" actId="1076"/>
        <pc:sldMkLst>
          <pc:docMk/>
          <pc:sldMk cId="713145923" sldId="260"/>
        </pc:sldMkLst>
        <pc:spChg chg="mod">
          <ac:chgData name="Anne-Cécile Buellet" userId="S::anne-cecile.buellet@universite-paris-saclay.fr::19c8ae6d-b5be-4664-ba70-f11f37174d22" providerId="AD" clId="Web-{4477FE6F-0786-26BF-C869-E19BE030A620}" dt="2024-05-24T19:15:45.824" v="73" actId="20577"/>
          <ac:spMkLst>
            <pc:docMk/>
            <pc:sldMk cId="713145923" sldId="260"/>
            <ac:spMk id="2" creationId="{72312A5B-8369-BEA6-2FEC-CD7D958E72C2}"/>
          </ac:spMkLst>
        </pc:spChg>
        <pc:spChg chg="del">
          <ac:chgData name="Anne-Cécile Buellet" userId="S::anne-cecile.buellet@universite-paris-saclay.fr::19c8ae6d-b5be-4664-ba70-f11f37174d22" providerId="AD" clId="Web-{4477FE6F-0786-26BF-C869-E19BE030A620}" dt="2024-05-24T19:16:01.512" v="74"/>
          <ac:spMkLst>
            <pc:docMk/>
            <pc:sldMk cId="713145923" sldId="260"/>
            <ac:spMk id="3" creationId="{A2E2453E-40A7-F948-3534-AFDE1188E776}"/>
          </ac:spMkLst>
        </pc:spChg>
        <pc:picChg chg="add mod ord">
          <ac:chgData name="Anne-Cécile Buellet" userId="S::anne-cecile.buellet@universite-paris-saclay.fr::19c8ae6d-b5be-4664-ba70-f11f37174d22" providerId="AD" clId="Web-{4477FE6F-0786-26BF-C869-E19BE030A620}" dt="2024-05-24T19:16:01.512" v="74"/>
          <ac:picMkLst>
            <pc:docMk/>
            <pc:sldMk cId="713145923" sldId="260"/>
            <ac:picMk id="4" creationId="{86248B69-9CB0-C6DB-B7E1-987436000825}"/>
          </ac:picMkLst>
        </pc:picChg>
        <pc:picChg chg="add mod">
          <ac:chgData name="Anne-Cécile Buellet" userId="S::anne-cecile.buellet@universite-paris-saclay.fr::19c8ae6d-b5be-4664-ba70-f11f37174d22" providerId="AD" clId="Web-{4477FE6F-0786-26BF-C869-E19BE030A620}" dt="2024-05-24T19:16:37.170" v="77" actId="1076"/>
          <ac:picMkLst>
            <pc:docMk/>
            <pc:sldMk cId="713145923" sldId="260"/>
            <ac:picMk id="5" creationId="{6C9E6C03-F2A0-FDEA-D401-8CCD72CDD18E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477FE6F-0786-26BF-C869-E19BE030A620}" dt="2024-05-25T11:58:19.404" v="119" actId="14100"/>
        <pc:sldMkLst>
          <pc:docMk/>
          <pc:sldMk cId="2976543753" sldId="261"/>
        </pc:sldMkLst>
        <pc:spChg chg="mod">
          <ac:chgData name="Anne-Cécile Buellet" userId="S::anne-cecile.buellet@universite-paris-saclay.fr::19c8ae6d-b5be-4664-ba70-f11f37174d22" providerId="AD" clId="Web-{4477FE6F-0786-26BF-C869-E19BE030A620}" dt="2024-05-25T11:53:56.358" v="97" actId="20577"/>
          <ac:spMkLst>
            <pc:docMk/>
            <pc:sldMk cId="2976543753" sldId="261"/>
            <ac:spMk id="2" creationId="{1BC286E3-D3AD-3615-FBE5-38099A49DE12}"/>
          </ac:spMkLst>
        </pc:spChg>
        <pc:spChg chg="del">
          <ac:chgData name="Anne-Cécile Buellet" userId="S::anne-cecile.buellet@universite-paris-saclay.fr::19c8ae6d-b5be-4664-ba70-f11f37174d22" providerId="AD" clId="Web-{4477FE6F-0786-26BF-C869-E19BE030A620}" dt="2024-05-25T11:54:02.280" v="98"/>
          <ac:spMkLst>
            <pc:docMk/>
            <pc:sldMk cId="2976543753" sldId="261"/>
            <ac:spMk id="3" creationId="{C64D524F-EF3C-816F-36C0-C1040E7E8558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5T11:58:19.404" v="119" actId="14100"/>
          <ac:spMkLst>
            <pc:docMk/>
            <pc:sldMk cId="2976543753" sldId="261"/>
            <ac:spMk id="5" creationId="{0E1A7252-0566-B5FD-9B55-3390E9351910}"/>
          </ac:spMkLst>
        </pc:spChg>
        <pc:picChg chg="add mod ord">
          <ac:chgData name="Anne-Cécile Buellet" userId="S::anne-cecile.buellet@universite-paris-saclay.fr::19c8ae6d-b5be-4664-ba70-f11f37174d22" providerId="AD" clId="Web-{4477FE6F-0786-26BF-C869-E19BE030A620}" dt="2024-05-25T11:54:10.937" v="100" actId="1076"/>
          <ac:picMkLst>
            <pc:docMk/>
            <pc:sldMk cId="2976543753" sldId="261"/>
            <ac:picMk id="4" creationId="{2D97F28E-A188-E022-65DF-19E3F10DC24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477FE6F-0786-26BF-C869-E19BE030A620}" dt="2024-05-25T13:01:31.123" v="202" actId="1076"/>
        <pc:sldMkLst>
          <pc:docMk/>
          <pc:sldMk cId="3012272108" sldId="262"/>
        </pc:sldMkLst>
        <pc:spChg chg="mod">
          <ac:chgData name="Anne-Cécile Buellet" userId="S::anne-cecile.buellet@universite-paris-saclay.fr::19c8ae6d-b5be-4664-ba70-f11f37174d22" providerId="AD" clId="Web-{4477FE6F-0786-26BF-C869-E19BE030A620}" dt="2024-05-25T12:19:13.746" v="125" actId="20577"/>
          <ac:spMkLst>
            <pc:docMk/>
            <pc:sldMk cId="3012272108" sldId="262"/>
            <ac:spMk id="2" creationId="{FCBD1EFA-97FC-F4CD-DBA2-3CB9235E0EA7}"/>
          </ac:spMkLst>
        </pc:spChg>
        <pc:spChg chg="del">
          <ac:chgData name="Anne-Cécile Buellet" userId="S::anne-cecile.buellet@universite-paris-saclay.fr::19c8ae6d-b5be-4664-ba70-f11f37174d22" providerId="AD" clId="Web-{4477FE6F-0786-26BF-C869-E19BE030A620}" dt="2024-05-25T12:19:18.215" v="126"/>
          <ac:spMkLst>
            <pc:docMk/>
            <pc:sldMk cId="3012272108" sldId="262"/>
            <ac:spMk id="3" creationId="{BAD7896C-1CBE-5AF8-CAB2-502C29DEDFA4}"/>
          </ac:spMkLst>
        </pc:spChg>
        <pc:picChg chg="add del mod">
          <ac:chgData name="Anne-Cécile Buellet" userId="S::anne-cecile.buellet@universite-paris-saclay.fr::19c8ae6d-b5be-4664-ba70-f11f37174d22" providerId="AD" clId="Web-{4477FE6F-0786-26BF-C869-E19BE030A620}" dt="2024-05-25T12:58:20.022" v="165"/>
          <ac:picMkLst>
            <pc:docMk/>
            <pc:sldMk cId="3012272108" sldId="262"/>
            <ac:picMk id="3" creationId="{F82419B1-3D7F-AE84-9A18-1D404B616352}"/>
          </ac:picMkLst>
        </pc:picChg>
        <pc:picChg chg="add mod ord modCrop">
          <ac:chgData name="Anne-Cécile Buellet" userId="S::anne-cecile.buellet@universite-paris-saclay.fr::19c8ae6d-b5be-4664-ba70-f11f37174d22" providerId="AD" clId="Web-{4477FE6F-0786-26BF-C869-E19BE030A620}" dt="2024-05-25T13:01:31.123" v="202" actId="1076"/>
          <ac:picMkLst>
            <pc:docMk/>
            <pc:sldMk cId="3012272108" sldId="262"/>
            <ac:picMk id="4" creationId="{2C67C23D-A9BC-59FE-8332-22959D1B86AC}"/>
          </ac:picMkLst>
        </pc:picChg>
        <pc:picChg chg="add mod">
          <ac:chgData name="Anne-Cécile Buellet" userId="S::anne-cecile.buellet@universite-paris-saclay.fr::19c8ae6d-b5be-4664-ba70-f11f37174d22" providerId="AD" clId="Web-{4477FE6F-0786-26BF-C869-E19BE030A620}" dt="2024-05-25T12:32:23.335" v="145" actId="1076"/>
          <ac:picMkLst>
            <pc:docMk/>
            <pc:sldMk cId="3012272108" sldId="262"/>
            <ac:picMk id="5" creationId="{6446905A-9082-EEF5-4C52-9C7482A73020}"/>
          </ac:picMkLst>
        </pc:picChg>
        <pc:picChg chg="add mod modCrop">
          <ac:chgData name="Anne-Cécile Buellet" userId="S::anne-cecile.buellet@universite-paris-saclay.fr::19c8ae6d-b5be-4664-ba70-f11f37174d22" providerId="AD" clId="Web-{4477FE6F-0786-26BF-C869-E19BE030A620}" dt="2024-05-25T13:01:29.045" v="201" actId="1076"/>
          <ac:picMkLst>
            <pc:docMk/>
            <pc:sldMk cId="3012272108" sldId="262"/>
            <ac:picMk id="7" creationId="{C017CCD8-F949-C0A2-0B07-255AFDFAC346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477FE6F-0786-26BF-C869-E19BE030A620}" dt="2024-05-25T13:00:16.589" v="197" actId="1076"/>
        <pc:sldMkLst>
          <pc:docMk/>
          <pc:sldMk cId="126339683" sldId="263"/>
        </pc:sldMkLst>
        <pc:spChg chg="mod">
          <ac:chgData name="Anne-Cécile Buellet" userId="S::anne-cecile.buellet@universite-paris-saclay.fr::19c8ae6d-b5be-4664-ba70-f11f37174d22" providerId="AD" clId="Web-{4477FE6F-0786-26BF-C869-E19BE030A620}" dt="2024-05-25T12:57:10.582" v="160" actId="20577"/>
          <ac:spMkLst>
            <pc:docMk/>
            <pc:sldMk cId="126339683" sldId="263"/>
            <ac:spMk id="2" creationId="{647F8D4F-6786-3EC3-FF7F-4225D2651134}"/>
          </ac:spMkLst>
        </pc:spChg>
        <pc:spChg chg="del">
          <ac:chgData name="Anne-Cécile Buellet" userId="S::anne-cecile.buellet@universite-paris-saclay.fr::19c8ae6d-b5be-4664-ba70-f11f37174d22" providerId="AD" clId="Web-{4477FE6F-0786-26BF-C869-E19BE030A620}" dt="2024-05-25T12:56:39.144" v="153"/>
          <ac:spMkLst>
            <pc:docMk/>
            <pc:sldMk cId="126339683" sldId="263"/>
            <ac:spMk id="3" creationId="{C5678E9E-E545-DDA3-50BB-ABEC697F6075}"/>
          </ac:spMkLst>
        </pc:spChg>
        <pc:spChg chg="add del mod">
          <ac:chgData name="Anne-Cécile Buellet" userId="S::anne-cecile.buellet@universite-paris-saclay.fr::19c8ae6d-b5be-4664-ba70-f11f37174d22" providerId="AD" clId="Web-{4477FE6F-0786-26BF-C869-E19BE030A620}" dt="2024-05-25T12:56:45.363" v="155"/>
          <ac:spMkLst>
            <pc:docMk/>
            <pc:sldMk cId="126339683" sldId="263"/>
            <ac:spMk id="6" creationId="{FECBFBFC-6E33-19B7-53EB-89F907072FBC}"/>
          </ac:spMkLst>
        </pc:spChg>
        <pc:spChg chg="add mod">
          <ac:chgData name="Anne-Cécile Buellet" userId="S::anne-cecile.buellet@universite-paris-saclay.fr::19c8ae6d-b5be-4664-ba70-f11f37174d22" providerId="AD" clId="Web-{4477FE6F-0786-26BF-C869-E19BE030A620}" dt="2024-05-25T13:00:16.589" v="197" actId="1076"/>
          <ac:spMkLst>
            <pc:docMk/>
            <pc:sldMk cId="126339683" sldId="263"/>
            <ac:spMk id="9" creationId="{C09BB1E6-97F8-9ED8-74EB-DE64DE15C986}"/>
          </ac:spMkLst>
        </pc:spChg>
        <pc:picChg chg="add del mod ord">
          <ac:chgData name="Anne-Cécile Buellet" userId="S::anne-cecile.buellet@universite-paris-saclay.fr::19c8ae6d-b5be-4664-ba70-f11f37174d22" providerId="AD" clId="Web-{4477FE6F-0786-26BF-C869-E19BE030A620}" dt="2024-05-25T12:56:40.800" v="154"/>
          <ac:picMkLst>
            <pc:docMk/>
            <pc:sldMk cId="126339683" sldId="263"/>
            <ac:picMk id="4" creationId="{305320B8-CD16-7032-C9BF-8715AF75C34A}"/>
          </ac:picMkLst>
        </pc:picChg>
        <pc:picChg chg="add mod ord">
          <ac:chgData name="Anne-Cécile Buellet" userId="S::anne-cecile.buellet@universite-paris-saclay.fr::19c8ae6d-b5be-4664-ba70-f11f37174d22" providerId="AD" clId="Web-{4477FE6F-0786-26BF-C869-E19BE030A620}" dt="2024-05-25T12:59:33.915" v="174" actId="1076"/>
          <ac:picMkLst>
            <pc:docMk/>
            <pc:sldMk cId="126339683" sldId="263"/>
            <ac:picMk id="7" creationId="{8E5B1DA8-4AAB-5CF9-A519-4E142130B6A5}"/>
          </ac:picMkLst>
        </pc:picChg>
        <pc:picChg chg="add del mod">
          <ac:chgData name="Anne-Cécile Buellet" userId="S::anne-cecile.buellet@universite-paris-saclay.fr::19c8ae6d-b5be-4664-ba70-f11f37174d22" providerId="AD" clId="Web-{4477FE6F-0786-26BF-C869-E19BE030A620}" dt="2024-05-25T12:58:30.132" v="167"/>
          <ac:picMkLst>
            <pc:docMk/>
            <pc:sldMk cId="126339683" sldId="263"/>
            <ac:picMk id="8" creationId="{644D207B-D3DA-5106-1067-62735564DA9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477FE6F-0786-26BF-C869-E19BE030A620}" dt="2024-05-25T13:09:18.217" v="222" actId="1076"/>
        <pc:sldMkLst>
          <pc:docMk/>
          <pc:sldMk cId="2884955349" sldId="264"/>
        </pc:sldMkLst>
        <pc:spChg chg="mod">
          <ac:chgData name="Anne-Cécile Buellet" userId="S::anne-cecile.buellet@universite-paris-saclay.fr::19c8ae6d-b5be-4664-ba70-f11f37174d22" providerId="AD" clId="Web-{4477FE6F-0786-26BF-C869-E19BE030A620}" dt="2024-05-25T13:05:16.615" v="210" actId="20577"/>
          <ac:spMkLst>
            <pc:docMk/>
            <pc:sldMk cId="2884955349" sldId="264"/>
            <ac:spMk id="2" creationId="{7A92428C-4285-825A-019A-26F097729D24}"/>
          </ac:spMkLst>
        </pc:spChg>
        <pc:spChg chg="del">
          <ac:chgData name="Anne-Cécile Buellet" userId="S::anne-cecile.buellet@universite-paris-saclay.fr::19c8ae6d-b5be-4664-ba70-f11f37174d22" providerId="AD" clId="Web-{4477FE6F-0786-26BF-C869-E19BE030A620}" dt="2024-05-25T13:05:21.193" v="211"/>
          <ac:spMkLst>
            <pc:docMk/>
            <pc:sldMk cId="2884955349" sldId="264"/>
            <ac:spMk id="3" creationId="{58BC89FD-5686-981C-1943-5FAD50B1830A}"/>
          </ac:spMkLst>
        </pc:spChg>
        <pc:picChg chg="add mod ord">
          <ac:chgData name="Anne-Cécile Buellet" userId="S::anne-cecile.buellet@universite-paris-saclay.fr::19c8ae6d-b5be-4664-ba70-f11f37174d22" providerId="AD" clId="Web-{4477FE6F-0786-26BF-C869-E19BE030A620}" dt="2024-05-25T13:09:18.217" v="222" actId="1076"/>
          <ac:picMkLst>
            <pc:docMk/>
            <pc:sldMk cId="2884955349" sldId="264"/>
            <ac:picMk id="4" creationId="{74BEDE0A-5DF5-7345-748E-B922A57E00F1}"/>
          </ac:picMkLst>
        </pc:picChg>
        <pc:picChg chg="add mod">
          <ac:chgData name="Anne-Cécile Buellet" userId="S::anne-cecile.buellet@universite-paris-saclay.fr::19c8ae6d-b5be-4664-ba70-f11f37174d22" providerId="AD" clId="Web-{4477FE6F-0786-26BF-C869-E19BE030A620}" dt="2024-05-25T13:09:10.795" v="220" actId="14100"/>
          <ac:picMkLst>
            <pc:docMk/>
            <pc:sldMk cId="2884955349" sldId="264"/>
            <ac:picMk id="5" creationId="{459939FE-B570-C52C-3F81-F5F2B0BC8F6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25/05/2024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25/05/2024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25/05/2024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25/05/2024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Diffraction par des structures périodiques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Une image contenant texte, capture d’écran, gadget, multimédia&#10;&#10;Description générée automatiquement">
            <a:extLst>
              <a:ext uri="{FF2B5EF4-FFF2-40B4-BE49-F238E27FC236}">
                <a16:creationId xmlns:a16="http://schemas.microsoft.com/office/drawing/2014/main" id="{6B2790E9-C93B-B056-8692-E886E7CB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4" y="3417943"/>
            <a:ext cx="3509278" cy="2598643"/>
          </a:xfrm>
          <a:prstGeom prst="rect">
            <a:avLst/>
          </a:prstGeom>
        </p:spPr>
      </p:pic>
      <p:pic>
        <p:nvPicPr>
          <p:cNvPr id="5" name="Image 4" descr="Le siècle de la cristallographie : de la diffraction des rayons X à la  cristallographie (2/2) | CultureSciences-Chimie">
            <a:extLst>
              <a:ext uri="{FF2B5EF4-FFF2-40B4-BE49-F238E27FC236}">
                <a16:creationId xmlns:a16="http://schemas.microsoft.com/office/drawing/2014/main" id="{BEC9ECFD-A831-9EF1-0919-29AA0517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16" y="3427569"/>
            <a:ext cx="3897668" cy="25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78AA8-9AFF-61C9-C4CC-384117DE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N&gt;2 figures </a:t>
            </a:r>
            <a:r>
              <a:rPr lang="fr-FR" dirty="0" err="1"/>
              <a:t>diffractantes</a:t>
            </a:r>
            <a:endParaRPr lang="fr-FR" dirty="0"/>
          </a:p>
        </p:txBody>
      </p:sp>
      <p:pic>
        <p:nvPicPr>
          <p:cNvPr id="4" name="Espace réservé du contenu 3" descr="Chapitre 6: L'optique physique I. a) Il y a interférence destructive  lorsque la crête d'une onde se superpose au creux de l'autre. L'amplitude  résultante. - ppt télécharger">
            <a:extLst>
              <a:ext uri="{FF2B5EF4-FFF2-40B4-BE49-F238E27FC236}">
                <a16:creationId xmlns:a16="http://schemas.microsoft.com/office/drawing/2014/main" id="{4A09AB4C-A6AB-6A4C-EA96-74BA85447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282" t="39917" r="-156"/>
          <a:stretch/>
        </p:blipFill>
        <p:spPr>
          <a:xfrm>
            <a:off x="2181006" y="1905987"/>
            <a:ext cx="4160607" cy="4587748"/>
          </a:xfrm>
        </p:spPr>
      </p:pic>
    </p:spTree>
    <p:extLst>
      <p:ext uri="{BB962C8B-B14F-4D97-AF65-F5344CB8AC3E}">
        <p14:creationId xmlns:p14="http://schemas.microsoft.com/office/powerpoint/2010/main" val="31412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2F6B7-47C8-3229-11CF-D459CED1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: Diffraction par une fente</a:t>
            </a:r>
          </a:p>
        </p:txBody>
      </p:sp>
      <p:pic>
        <p:nvPicPr>
          <p:cNvPr id="4" name="Espace réservé du contenu 3" descr="Une image contenant texte, Police, écriture manuscrite, ligne&#10;&#10;Description générée automatiquement">
            <a:extLst>
              <a:ext uri="{FF2B5EF4-FFF2-40B4-BE49-F238E27FC236}">
                <a16:creationId xmlns:a16="http://schemas.microsoft.com/office/drawing/2014/main" id="{AC3C22DC-43A0-6B17-3DCA-A6BD22BB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58" y="4807177"/>
            <a:ext cx="8043050" cy="1452552"/>
          </a:xfrm>
        </p:spPr>
      </p:pic>
      <p:pic>
        <p:nvPicPr>
          <p:cNvPr id="5" name="Image 4" descr="Une image contenant diagramme, ligne, conception&#10;&#10;Description générée automatiquement">
            <a:extLst>
              <a:ext uri="{FF2B5EF4-FFF2-40B4-BE49-F238E27FC236}">
                <a16:creationId xmlns:a16="http://schemas.microsoft.com/office/drawing/2014/main" id="{3DDFF4A4-CEE5-364D-DC91-A9C16E074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3" t="3264" r="5069" b="7472"/>
          <a:stretch/>
        </p:blipFill>
        <p:spPr>
          <a:xfrm>
            <a:off x="5760928" y="2214721"/>
            <a:ext cx="2490144" cy="2425785"/>
          </a:xfrm>
          <a:prstGeom prst="rect">
            <a:avLst/>
          </a:prstGeom>
        </p:spPr>
      </p:pic>
      <p:pic>
        <p:nvPicPr>
          <p:cNvPr id="6" name="Image 5" descr="Une image contenant diagramme, ligne, croquis, conception&#10;&#10;Description générée automatiquement">
            <a:extLst>
              <a:ext uri="{FF2B5EF4-FFF2-40B4-BE49-F238E27FC236}">
                <a16:creationId xmlns:a16="http://schemas.microsoft.com/office/drawing/2014/main" id="{E977D467-5202-12EC-ECCC-918AFE075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3" y="2041702"/>
            <a:ext cx="4572000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F77B1-AEF2-2F7A-71EB-4988F11E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 motifs </a:t>
            </a:r>
            <a:r>
              <a:rPr lang="fr-FR" dirty="0" err="1"/>
              <a:t>diffractants</a:t>
            </a:r>
          </a:p>
        </p:txBody>
      </p:sp>
      <p:pic>
        <p:nvPicPr>
          <p:cNvPr id="4" name="Espace réservé du contenu 3" descr="Une image contenant cercle, capture d’écran, motif, Symétrie&#10;&#10;Description générée automatiquement">
            <a:extLst>
              <a:ext uri="{FF2B5EF4-FFF2-40B4-BE49-F238E27FC236}">
                <a16:creationId xmlns:a16="http://schemas.microsoft.com/office/drawing/2014/main" id="{12617ED4-E846-09A4-8192-2328372F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03" t="11524" r="10288" b="11896"/>
          <a:stretch/>
        </p:blipFill>
        <p:spPr>
          <a:xfrm>
            <a:off x="327992" y="1977539"/>
            <a:ext cx="4548492" cy="4450847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D140EE-41AC-B62F-CEFC-3C4A6357C202}"/>
              </a:ext>
            </a:extLst>
          </p:cNvPr>
          <p:cNvSpPr txBox="1"/>
          <p:nvPr/>
        </p:nvSpPr>
        <p:spPr>
          <a:xfrm>
            <a:off x="886876" y="25230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7487C5-D87B-B865-89DB-04DC7AFE646E}"/>
              </a:ext>
            </a:extLst>
          </p:cNvPr>
          <p:cNvSpPr txBox="1"/>
          <p:nvPr/>
        </p:nvSpPr>
        <p:spPr>
          <a:xfrm>
            <a:off x="1001559" y="258417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704601-1D55-F17C-C448-9682AC51A551}"/>
              </a:ext>
            </a:extLst>
          </p:cNvPr>
          <p:cNvSpPr txBox="1"/>
          <p:nvPr/>
        </p:nvSpPr>
        <p:spPr>
          <a:xfrm>
            <a:off x="1001559" y="402152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BC95DA-5A99-44DE-D09E-8DC39D33E066}"/>
              </a:ext>
            </a:extLst>
          </p:cNvPr>
          <p:cNvSpPr txBox="1"/>
          <p:nvPr/>
        </p:nvSpPr>
        <p:spPr>
          <a:xfrm>
            <a:off x="1001559" y="541300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2F2C2A-3B7A-8C83-BD2E-DABC051E8302}"/>
              </a:ext>
            </a:extLst>
          </p:cNvPr>
          <p:cNvSpPr txBox="1"/>
          <p:nvPr/>
        </p:nvSpPr>
        <p:spPr>
          <a:xfrm>
            <a:off x="2415973" y="541300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EDBE95-4110-1486-D409-46908DD9D443}"/>
              </a:ext>
            </a:extLst>
          </p:cNvPr>
          <p:cNvSpPr txBox="1"/>
          <p:nvPr/>
        </p:nvSpPr>
        <p:spPr>
          <a:xfrm>
            <a:off x="2415973" y="402152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7287F9-1821-D091-EDC5-0B3AC2813260}"/>
              </a:ext>
            </a:extLst>
          </p:cNvPr>
          <p:cNvSpPr txBox="1"/>
          <p:nvPr/>
        </p:nvSpPr>
        <p:spPr>
          <a:xfrm>
            <a:off x="3822742" y="541300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ECD23E-57EB-3A0F-76B2-BD8B157D5052}"/>
              </a:ext>
            </a:extLst>
          </p:cNvPr>
          <p:cNvSpPr txBox="1"/>
          <p:nvPr/>
        </p:nvSpPr>
        <p:spPr>
          <a:xfrm>
            <a:off x="3822742" y="402152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2BD949-CFEB-34DD-E361-0FB82F0B5983}"/>
              </a:ext>
            </a:extLst>
          </p:cNvPr>
          <p:cNvSpPr txBox="1"/>
          <p:nvPr/>
        </p:nvSpPr>
        <p:spPr>
          <a:xfrm>
            <a:off x="2446556" y="258417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E3710B-E464-A02E-8ADA-93BDEAAE4E70}"/>
              </a:ext>
            </a:extLst>
          </p:cNvPr>
          <p:cNvSpPr txBox="1"/>
          <p:nvPr/>
        </p:nvSpPr>
        <p:spPr>
          <a:xfrm>
            <a:off x="3822743" y="258417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+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62F09C-99DB-9E5A-BCC6-9E9109D5A538}"/>
              </a:ext>
            </a:extLst>
          </p:cNvPr>
          <p:cNvSpPr txBox="1"/>
          <p:nvPr/>
        </p:nvSpPr>
        <p:spPr>
          <a:xfrm>
            <a:off x="2263063" y="266062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err="1"/>
              <a:t>O</a:t>
            </a:r>
            <a:r>
              <a:rPr lang="fr-FR" sz="2400" baseline="-25000" err="1"/>
              <a:t>j</a:t>
            </a:r>
            <a:endParaRPr lang="fr-FR" sz="2400" baseline="-250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8547DD-EA42-7980-6008-2FDFA09D2664}"/>
              </a:ext>
            </a:extLst>
          </p:cNvPr>
          <p:cNvSpPr txBox="1"/>
          <p:nvPr/>
        </p:nvSpPr>
        <p:spPr>
          <a:xfrm>
            <a:off x="2377745" y="415914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8BFD62D-D1E4-B8E2-D9DA-CC510070368C}"/>
              </a:ext>
            </a:extLst>
          </p:cNvPr>
          <p:cNvSpPr txBox="1"/>
          <p:nvPr/>
        </p:nvSpPr>
        <p:spPr>
          <a:xfrm>
            <a:off x="1620842" y="461787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P</a:t>
            </a:r>
          </a:p>
        </p:txBody>
      </p:sp>
    </p:spTree>
    <p:extLst>
      <p:ext uri="{BB962C8B-B14F-4D97-AF65-F5344CB8AC3E}">
        <p14:creationId xmlns:p14="http://schemas.microsoft.com/office/powerpoint/2010/main" val="33343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2A5B-8369-BEA6-2FEC-CD7D958E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réseaux</a:t>
            </a:r>
          </a:p>
        </p:txBody>
      </p:sp>
      <p:pic>
        <p:nvPicPr>
          <p:cNvPr id="4" name="Espace réservé du contenu 3" descr="Une image contenant diagramme, ligne, texte, Tracé&#10;&#10;Description générée automatiquement">
            <a:extLst>
              <a:ext uri="{FF2B5EF4-FFF2-40B4-BE49-F238E27FC236}">
                <a16:creationId xmlns:a16="http://schemas.microsoft.com/office/drawing/2014/main" id="{86248B69-9CB0-C6DB-B7E1-987436000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299376"/>
            <a:ext cx="4572000" cy="3440545"/>
          </a:xfrm>
        </p:spPr>
      </p:pic>
      <p:pic>
        <p:nvPicPr>
          <p:cNvPr id="5" name="Image 4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6C9E6C03-F2A0-FDEA-D401-8CCD72CD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3" y="5736755"/>
            <a:ext cx="8455906" cy="5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286E3-D3AD-3615-FBE5-38099A49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fondamentale des réseaux en transmission</a:t>
            </a:r>
          </a:p>
        </p:txBody>
      </p:sp>
      <p:pic>
        <p:nvPicPr>
          <p:cNvPr id="4" name="Espace réservé du contenu 3" descr="Une image contenant diagramme, croquis, Dessin technique, ligne&#10;&#10;Description générée automatiquement">
            <a:extLst>
              <a:ext uri="{FF2B5EF4-FFF2-40B4-BE49-F238E27FC236}">
                <a16:creationId xmlns:a16="http://schemas.microsoft.com/office/drawing/2014/main" id="{2D97F28E-A188-E022-65DF-19E3F10D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6" y="2225806"/>
            <a:ext cx="7729585" cy="363355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1A7252-0566-B5FD-9B55-3390E9351910}"/>
              </a:ext>
            </a:extLst>
          </p:cNvPr>
          <p:cNvSpPr txBox="1"/>
          <p:nvPr/>
        </p:nvSpPr>
        <p:spPr>
          <a:xfrm>
            <a:off x="8150087" y="3723350"/>
            <a:ext cx="510718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x</a:t>
            </a:r>
            <a:r>
              <a:rPr lang="fr-FR" sz="2000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765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D1EFA-97FC-F4CD-DBA2-3CB9235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cristallin</a:t>
            </a:r>
          </a:p>
        </p:txBody>
      </p:sp>
      <p:pic>
        <p:nvPicPr>
          <p:cNvPr id="4" name="Espace réservé du contenu 3" descr="Le réseau cristallin du chlorure de sodium [Chimie 2ndes C et T : Le réseau  cristallin du chlorure de sodium]">
            <a:extLst>
              <a:ext uri="{FF2B5EF4-FFF2-40B4-BE49-F238E27FC236}">
                <a16:creationId xmlns:a16="http://schemas.microsoft.com/office/drawing/2014/main" id="{2C67C23D-A9BC-59FE-8332-22959D1B8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19" r="8807" b="4292"/>
          <a:stretch/>
        </p:blipFill>
        <p:spPr>
          <a:xfrm>
            <a:off x="1459748" y="1964464"/>
            <a:ext cx="2472033" cy="2422172"/>
          </a:xfrm>
        </p:spPr>
      </p:pic>
      <p:pic>
        <p:nvPicPr>
          <p:cNvPr id="5" name="Image 4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6446905A-9082-EEF5-4C52-9C7482A7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3" y="5105225"/>
            <a:ext cx="8035403" cy="1242486"/>
          </a:xfrm>
          <a:prstGeom prst="rect">
            <a:avLst/>
          </a:prstGeom>
        </p:spPr>
      </p:pic>
      <p:pic>
        <p:nvPicPr>
          <p:cNvPr id="7" name="Image 6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C017CCD8-F949-C0A2-0B07-255AFDFA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91" b="-444"/>
          <a:stretch/>
        </p:blipFill>
        <p:spPr>
          <a:xfrm>
            <a:off x="5068957" y="1965617"/>
            <a:ext cx="3004676" cy="23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F8D4F-6786-3EC3-FF7F-4225D265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von Laue - 1912</a:t>
            </a:r>
          </a:p>
        </p:txBody>
      </p:sp>
      <p:pic>
        <p:nvPicPr>
          <p:cNvPr id="7" name="Espace réservé du contenu 6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8E5B1DA8-4AAB-5CF9-A519-4E142130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94" y="1874466"/>
            <a:ext cx="8012468" cy="2531903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09BB1E6-97F8-9ED8-74EB-DE64DE15C986}"/>
              </a:ext>
            </a:extLst>
          </p:cNvPr>
          <p:cNvSpPr txBox="1"/>
          <p:nvPr/>
        </p:nvSpPr>
        <p:spPr>
          <a:xfrm>
            <a:off x="841003" y="4602581"/>
            <a:ext cx="74681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Les rayons X sont des ondes électromagnétiques de longueur d'onde ~0.1nm</a:t>
            </a:r>
          </a:p>
        </p:txBody>
      </p:sp>
    </p:spTree>
    <p:extLst>
      <p:ext uri="{BB962C8B-B14F-4D97-AF65-F5344CB8AC3E}">
        <p14:creationId xmlns:p14="http://schemas.microsoft.com/office/powerpoint/2010/main" val="12633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2428C-4285-825A-019A-26F0977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</a:t>
            </a:r>
            <a:r>
              <a:rPr lang="fr-FR" dirty="0" err="1"/>
              <a:t>bragg</a:t>
            </a:r>
            <a:r>
              <a:rPr lang="fr-FR" dirty="0"/>
              <a:t> - 1913</a:t>
            </a:r>
          </a:p>
        </p:txBody>
      </p:sp>
      <p:pic>
        <p:nvPicPr>
          <p:cNvPr id="4" name="Espace réservé du contenu 3" descr="Bragg Diffraction – PhysicsOpenLab">
            <a:extLst>
              <a:ext uri="{FF2B5EF4-FFF2-40B4-BE49-F238E27FC236}">
                <a16:creationId xmlns:a16="http://schemas.microsoft.com/office/drawing/2014/main" id="{74BEDE0A-5DF5-7345-748E-B922A57E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80" y="2799789"/>
            <a:ext cx="5019867" cy="2754573"/>
          </a:xfrm>
        </p:spPr>
      </p:pic>
      <p:pic>
        <p:nvPicPr>
          <p:cNvPr id="5" name="Image 4" descr="Une image contenant diagramme, croquis, Dessin technique, dessin&#10;&#10;Description générée automatiquement">
            <a:extLst>
              <a:ext uri="{FF2B5EF4-FFF2-40B4-BE49-F238E27FC236}">
                <a16:creationId xmlns:a16="http://schemas.microsoft.com/office/drawing/2014/main" id="{459939FE-B570-C52C-3F81-F5F2B0BC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44" y="2491664"/>
            <a:ext cx="3362360" cy="3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53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Dividende</vt:lpstr>
      <vt:lpstr>Diffraction par des structures périodiques</vt:lpstr>
      <vt:lpstr>N&gt;2 figures diffractantes</vt:lpstr>
      <vt:lpstr>Rappels : Diffraction par une fente</vt:lpstr>
      <vt:lpstr>N motifs diffractants</vt:lpstr>
      <vt:lpstr>Les réseaux</vt:lpstr>
      <vt:lpstr>Relation fondamentale des réseaux en transmission</vt:lpstr>
      <vt:lpstr>Réseau cristallin</vt:lpstr>
      <vt:lpstr>Expérience de von Laue - 1912</vt:lpstr>
      <vt:lpstr>Expérience de bragg - 1913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165</cp:revision>
  <dcterms:created xsi:type="dcterms:W3CDTF">2024-05-24T08:03:13Z</dcterms:created>
  <dcterms:modified xsi:type="dcterms:W3CDTF">2024-05-25T13:09:20Z</dcterms:modified>
</cp:coreProperties>
</file>