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f230340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f230340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f230340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f230340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f2303402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f2303402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f2303402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f2303402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f2303402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f2303402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439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Émission et absorption de la lumière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6250" y="4634675"/>
            <a:ext cx="61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</a:rPr>
              <a:t>Anne-Cécile Buellet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spectres en astrophysique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699" y="1524150"/>
            <a:ext cx="3660451" cy="23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13904"/>
          <a:stretch/>
        </p:blipFill>
        <p:spPr>
          <a:xfrm>
            <a:off x="861575" y="1135700"/>
            <a:ext cx="4168875" cy="38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Raies d’émission de l’hydrogène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125" y="1170125"/>
            <a:ext cx="432579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6984300" y="4529400"/>
            <a:ext cx="184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Série de Balmer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Constante de Rydberg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Valeur théorique : R</a:t>
            </a:r>
            <a:r>
              <a:rPr baseline="-25000" lang="fr"/>
              <a:t>h</a:t>
            </a:r>
            <a:r>
              <a:rPr lang="fr"/>
              <a:t> = 1.097e7 m</a:t>
            </a:r>
            <a:r>
              <a:rPr baseline="30000" lang="fr"/>
              <a:t>-1</a:t>
            </a:r>
            <a:endParaRPr baseline="300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Coefficients d’Einstein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050" y="1320550"/>
            <a:ext cx="5925000" cy="30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Laser Hélium-Néon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200" y="1466134"/>
            <a:ext cx="4907500" cy="27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