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a238c36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a238c36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ca238c36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ca238c36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a238c361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a238c361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ca238c361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ca238c361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ca238c361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ca238c361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ca238c361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ca238c361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ca238c361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ca238c361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a238c361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ca238c361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Effet tunnel. Application à la radioactivité ɑ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Anne-Cécile Buellet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Système de conditions limites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171575"/>
            <a:ext cx="5943600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2182525"/>
            <a:ext cx="8520600" cy="23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 → 0 : T→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L → </a:t>
            </a:r>
            <a:r>
              <a:rPr lang="fr" sz="125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r>
              <a:rPr lang="fr"/>
              <a:t> : T→ 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Vo → 0 : T → 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m → </a:t>
            </a:r>
            <a:r>
              <a:rPr lang="fr" sz="1250">
                <a:solidFill>
                  <a:srgbClr val="2021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r>
              <a:rPr lang="fr"/>
              <a:t> : T → 0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7100" y="445025"/>
            <a:ext cx="5734050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Comparaison cas classique, quantique et avec barrière épaisse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698700"/>
            <a:ext cx="8520600" cy="28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pour un électron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900" y="1513250"/>
            <a:ext cx="6122400" cy="3265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Radioactivité </a:t>
            </a:r>
            <a:r>
              <a:rPr lang="fr" sz="2977"/>
              <a:t>ɑ</a:t>
            </a:r>
            <a:endParaRPr sz="577"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1898 : Découverte de la radioactivité Alpha et Beta (Rutherford)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1904 : Particule alpha = noyau d’hélium (Rutherfort et Geiger)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---------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1911 : Geiger et Nutall établissent une loi empirique 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			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550" y="2432050"/>
            <a:ext cx="259080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Modèle de Gamow, Gurney et Condon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Hypothèses :     Particule alpha pré-existante dans le noyau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			    Potentiel : Interaction forte et répulsion coulombienne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Uranium : Ro = 7.7 fm ---- V(Ro) = 30 MeV  &gt;  E = 4 MeV  =&gt; Effet tunnel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0050" y="1999725"/>
            <a:ext cx="2552575" cy="179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Modèle de Gamow vs. Résultats expérimentaux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page11image322990256"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3105150" cy="382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6851" y="1152475"/>
            <a:ext cx="5636475" cy="3217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Temps de demi-vie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210 Po : 138,4 jour     ---     E = 5,41 MeV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214 Po : 164,3 us       ---     E = 7.83 MeV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Microscope à effet tunnel (TD) 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6132" y="1675357"/>
            <a:ext cx="4057775" cy="237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