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F6F3D-DE50-D750-8543-BA842093B617}" v="2" dt="2024-06-04T10:56:00.830"/>
    <p1510:client id="{B77D4FAF-CC07-1B5D-2EEF-7D0FCC95302F}" v="288" dt="2024-06-04T10:21:33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B77D4FAF-CC07-1B5D-2EEF-7D0FCC95302F}"/>
    <pc:docChg chg="mod addSld modSld modMainMaster setSldSz">
      <pc:chgData name="Anne-Cécile Buellet" userId="S::anne-cecile.buellet@universite-paris-saclay.fr::19c8ae6d-b5be-4664-ba70-f11f37174d22" providerId="AD" clId="Web-{B77D4FAF-CC07-1B5D-2EEF-7D0FCC95302F}" dt="2024-06-04T10:21:33.993" v="258" actId="1076"/>
      <pc:docMkLst>
        <pc:docMk/>
      </pc:docMkLst>
      <pc:sldChg chg="addSp modSp">
        <pc:chgData name="Anne-Cécile Buellet" userId="S::anne-cecile.buellet@universite-paris-saclay.fr::19c8ae6d-b5be-4664-ba70-f11f37174d22" providerId="AD" clId="Web-{B77D4FAF-CC07-1B5D-2EEF-7D0FCC95302F}" dt="2024-06-04T08:44:57.565" v="16" actId="1076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B77D4FAF-CC07-1B5D-2EEF-7D0FCC95302F}" dt="2024-06-04T08:42:31.826" v="3" actId="20577"/>
          <ac:spMkLst>
            <pc:docMk/>
            <pc:sldMk cId="401567019" sldId="256"/>
            <ac:spMk id="2" creationId="{00000000-0000-0000-0000-000000000000}"/>
          </ac:spMkLst>
        </pc:spChg>
        <pc:picChg chg="add mod">
          <ac:chgData name="Anne-Cécile Buellet" userId="S::anne-cecile.buellet@universite-paris-saclay.fr::19c8ae6d-b5be-4664-ba70-f11f37174d22" providerId="AD" clId="Web-{B77D4FAF-CC07-1B5D-2EEF-7D0FCC95302F}" dt="2024-06-04T08:44:40.377" v="10" actId="1076"/>
          <ac:picMkLst>
            <pc:docMk/>
            <pc:sldMk cId="401567019" sldId="256"/>
            <ac:picMk id="4" creationId="{5DD4B896-B632-0DF7-4324-FAAF75D8024A}"/>
          </ac:picMkLst>
        </pc:picChg>
        <pc:picChg chg="add mod">
          <ac:chgData name="Anne-Cécile Buellet" userId="S::anne-cecile.buellet@universite-paris-saclay.fr::19c8ae6d-b5be-4664-ba70-f11f37174d22" providerId="AD" clId="Web-{B77D4FAF-CC07-1B5D-2EEF-7D0FCC95302F}" dt="2024-06-04T08:44:47.377" v="12" actId="1076"/>
          <ac:picMkLst>
            <pc:docMk/>
            <pc:sldMk cId="401567019" sldId="256"/>
            <ac:picMk id="5" creationId="{7FC771F1-496D-1AF9-1C61-1E99911ED6A6}"/>
          </ac:picMkLst>
        </pc:picChg>
        <pc:picChg chg="add mod">
          <ac:chgData name="Anne-Cécile Buellet" userId="S::anne-cecile.buellet@universite-paris-saclay.fr::19c8ae6d-b5be-4664-ba70-f11f37174d22" providerId="AD" clId="Web-{B77D4FAF-CC07-1B5D-2EEF-7D0FCC95302F}" dt="2024-06-04T08:44:57.565" v="16" actId="1076"/>
          <ac:picMkLst>
            <pc:docMk/>
            <pc:sldMk cId="401567019" sldId="256"/>
            <ac:picMk id="6" creationId="{DD92AE48-71D5-5F99-8928-FEDCD4B51582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B77D4FAF-CC07-1B5D-2EEF-7D0FCC95302F}" dt="2024-06-04T08:52:06.860" v="71" actId="1076"/>
        <pc:sldMkLst>
          <pc:docMk/>
          <pc:sldMk cId="1330650560" sldId="257"/>
        </pc:sldMkLst>
        <pc:spChg chg="mod">
          <ac:chgData name="Anne-Cécile Buellet" userId="S::anne-cecile.buellet@universite-paris-saclay.fr::19c8ae6d-b5be-4664-ba70-f11f37174d22" providerId="AD" clId="Web-{B77D4FAF-CC07-1B5D-2EEF-7D0FCC95302F}" dt="2024-06-04T08:45:05.690" v="20" actId="20577"/>
          <ac:spMkLst>
            <pc:docMk/>
            <pc:sldMk cId="1330650560" sldId="257"/>
            <ac:spMk id="2" creationId="{DD5AE45E-2BFC-5876-B135-FC3341746199}"/>
          </ac:spMkLst>
        </pc:spChg>
        <pc:spChg chg="mod">
          <ac:chgData name="Anne-Cécile Buellet" userId="S::anne-cecile.buellet@universite-paris-saclay.fr::19c8ae6d-b5be-4664-ba70-f11f37174d22" providerId="AD" clId="Web-{B77D4FAF-CC07-1B5D-2EEF-7D0FCC95302F}" dt="2024-06-04T08:52:06.860" v="71" actId="1076"/>
          <ac:spMkLst>
            <pc:docMk/>
            <pc:sldMk cId="1330650560" sldId="257"/>
            <ac:spMk id="3" creationId="{3AE42A1D-2734-BCA5-01A6-50B3FCEAB03C}"/>
          </ac:spMkLst>
        </pc:spChg>
        <pc:picChg chg="add del mod">
          <ac:chgData name="Anne-Cécile Buellet" userId="S::anne-cecile.buellet@universite-paris-saclay.fr::19c8ae6d-b5be-4664-ba70-f11f37174d22" providerId="AD" clId="Web-{B77D4FAF-CC07-1B5D-2EEF-7D0FCC95302F}" dt="2024-06-04T08:46:25.693" v="42"/>
          <ac:picMkLst>
            <pc:docMk/>
            <pc:sldMk cId="1330650560" sldId="257"/>
            <ac:picMk id="4" creationId="{9248CED3-BA32-BEAA-96AA-D5FFB852D241}"/>
          </ac:picMkLst>
        </pc:picChg>
        <pc:picChg chg="add mod">
          <ac:chgData name="Anne-Cécile Buellet" userId="S::anne-cecile.buellet@universite-paris-saclay.fr::19c8ae6d-b5be-4664-ba70-f11f37174d22" providerId="AD" clId="Web-{B77D4FAF-CC07-1B5D-2EEF-7D0FCC95302F}" dt="2024-06-04T08:51:46.032" v="63" actId="1076"/>
          <ac:picMkLst>
            <pc:docMk/>
            <pc:sldMk cId="1330650560" sldId="257"/>
            <ac:picMk id="5" creationId="{28923B31-4679-00F1-789E-0D5271A4A4CC}"/>
          </ac:picMkLst>
        </pc:picChg>
        <pc:picChg chg="add mod">
          <ac:chgData name="Anne-Cécile Buellet" userId="S::anne-cecile.buellet@universite-paris-saclay.fr::19c8ae6d-b5be-4664-ba70-f11f37174d22" providerId="AD" clId="Web-{B77D4FAF-CC07-1B5D-2EEF-7D0FCC95302F}" dt="2024-06-04T08:50:48.514" v="59" actId="14100"/>
          <ac:picMkLst>
            <pc:docMk/>
            <pc:sldMk cId="1330650560" sldId="257"/>
            <ac:picMk id="6" creationId="{FA82C831-4574-2AD5-FF7E-B1EC2692F759}"/>
          </ac:picMkLst>
        </pc:picChg>
        <pc:picChg chg="add mod">
          <ac:chgData name="Anne-Cécile Buellet" userId="S::anne-cecile.buellet@universite-paris-saclay.fr::19c8ae6d-b5be-4664-ba70-f11f37174d22" providerId="AD" clId="Web-{B77D4FAF-CC07-1B5D-2EEF-7D0FCC95302F}" dt="2024-06-04T08:51:51.188" v="65" actId="14100"/>
          <ac:picMkLst>
            <pc:docMk/>
            <pc:sldMk cId="1330650560" sldId="257"/>
            <ac:picMk id="7" creationId="{33CB2D10-0509-641B-9293-099CDAEE23CD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B77D4FAF-CC07-1B5D-2EEF-7D0FCC95302F}" dt="2024-06-04T09:04:20.494" v="85" actId="1076"/>
        <pc:sldMkLst>
          <pc:docMk/>
          <pc:sldMk cId="2222591523" sldId="258"/>
        </pc:sldMkLst>
        <pc:spChg chg="mod">
          <ac:chgData name="Anne-Cécile Buellet" userId="S::anne-cecile.buellet@universite-paris-saclay.fr::19c8ae6d-b5be-4664-ba70-f11f37174d22" providerId="AD" clId="Web-{B77D4FAF-CC07-1B5D-2EEF-7D0FCC95302F}" dt="2024-06-04T08:55:06.241" v="78" actId="20577"/>
          <ac:spMkLst>
            <pc:docMk/>
            <pc:sldMk cId="2222591523" sldId="258"/>
            <ac:spMk id="2" creationId="{35FEF208-F3FF-69EC-277C-4B06D83D1F2C}"/>
          </ac:spMkLst>
        </pc:spChg>
        <pc:spChg chg="del">
          <ac:chgData name="Anne-Cécile Buellet" userId="S::anne-cecile.buellet@universite-paris-saclay.fr::19c8ae6d-b5be-4664-ba70-f11f37174d22" providerId="AD" clId="Web-{B77D4FAF-CC07-1B5D-2EEF-7D0FCC95302F}" dt="2024-06-04T08:55:08.757" v="79"/>
          <ac:spMkLst>
            <pc:docMk/>
            <pc:sldMk cId="2222591523" sldId="258"/>
            <ac:spMk id="3" creationId="{F8F79B3F-70CC-0B4F-FAA8-2BF0A3D7DB8B}"/>
          </ac:spMkLst>
        </pc:spChg>
        <pc:picChg chg="add mod ord">
          <ac:chgData name="Anne-Cécile Buellet" userId="S::anne-cecile.buellet@universite-paris-saclay.fr::19c8ae6d-b5be-4664-ba70-f11f37174d22" providerId="AD" clId="Web-{B77D4FAF-CC07-1B5D-2EEF-7D0FCC95302F}" dt="2024-06-04T08:55:15.929" v="81" actId="14100"/>
          <ac:picMkLst>
            <pc:docMk/>
            <pc:sldMk cId="2222591523" sldId="258"/>
            <ac:picMk id="4" creationId="{E2494AE2-730B-42CC-7022-96D823898DFD}"/>
          </ac:picMkLst>
        </pc:picChg>
        <pc:picChg chg="add mod">
          <ac:chgData name="Anne-Cécile Buellet" userId="S::anne-cecile.buellet@universite-paris-saclay.fr::19c8ae6d-b5be-4664-ba70-f11f37174d22" providerId="AD" clId="Web-{B77D4FAF-CC07-1B5D-2EEF-7D0FCC95302F}" dt="2024-06-04T09:04:20.494" v="85" actId="1076"/>
          <ac:picMkLst>
            <pc:docMk/>
            <pc:sldMk cId="2222591523" sldId="258"/>
            <ac:picMk id="5" creationId="{66AF5D65-91B3-5C0E-7A10-1BE36544B764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B77D4FAF-CC07-1B5D-2EEF-7D0FCC95302F}" dt="2024-06-04T09:15:32.672" v="94" actId="1076"/>
        <pc:sldMkLst>
          <pc:docMk/>
          <pc:sldMk cId="2769392887" sldId="259"/>
        </pc:sldMkLst>
        <pc:spChg chg="mod">
          <ac:chgData name="Anne-Cécile Buellet" userId="S::anne-cecile.buellet@universite-paris-saclay.fr::19c8ae6d-b5be-4664-ba70-f11f37174d22" providerId="AD" clId="Web-{B77D4FAF-CC07-1B5D-2EEF-7D0FCC95302F}" dt="2024-06-04T09:15:26.453" v="91" actId="20577"/>
          <ac:spMkLst>
            <pc:docMk/>
            <pc:sldMk cId="2769392887" sldId="259"/>
            <ac:spMk id="2" creationId="{43418805-58F6-EE2E-0BDA-13720CB00DD5}"/>
          </ac:spMkLst>
        </pc:spChg>
        <pc:spChg chg="del">
          <ac:chgData name="Anne-Cécile Buellet" userId="S::anne-cecile.buellet@universite-paris-saclay.fr::19c8ae6d-b5be-4664-ba70-f11f37174d22" providerId="AD" clId="Web-{B77D4FAF-CC07-1B5D-2EEF-7D0FCC95302F}" dt="2024-06-04T09:15:29.328" v="92"/>
          <ac:spMkLst>
            <pc:docMk/>
            <pc:sldMk cId="2769392887" sldId="259"/>
            <ac:spMk id="3" creationId="{6F87C0B4-C68D-1BCB-EA96-319560AEFA1C}"/>
          </ac:spMkLst>
        </pc:spChg>
        <pc:picChg chg="add mod ord">
          <ac:chgData name="Anne-Cécile Buellet" userId="S::anne-cecile.buellet@universite-paris-saclay.fr::19c8ae6d-b5be-4664-ba70-f11f37174d22" providerId="AD" clId="Web-{B77D4FAF-CC07-1B5D-2EEF-7D0FCC95302F}" dt="2024-06-04T09:15:32.672" v="94" actId="1076"/>
          <ac:picMkLst>
            <pc:docMk/>
            <pc:sldMk cId="2769392887" sldId="259"/>
            <ac:picMk id="4" creationId="{CE3FEF25-0F00-51BB-8A93-C0F186DE6959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B77D4FAF-CC07-1B5D-2EEF-7D0FCC95302F}" dt="2024-06-04T09:50:42.391" v="134" actId="1076"/>
        <pc:sldMkLst>
          <pc:docMk/>
          <pc:sldMk cId="433918893" sldId="260"/>
        </pc:sldMkLst>
        <pc:spChg chg="mod">
          <ac:chgData name="Anne-Cécile Buellet" userId="S::anne-cecile.buellet@universite-paris-saclay.fr::19c8ae6d-b5be-4664-ba70-f11f37174d22" providerId="AD" clId="Web-{B77D4FAF-CC07-1B5D-2EEF-7D0FCC95302F}" dt="2024-06-04T09:31:29.871" v="106" actId="20577"/>
          <ac:spMkLst>
            <pc:docMk/>
            <pc:sldMk cId="433918893" sldId="260"/>
            <ac:spMk id="2" creationId="{4AA2C2A3-2B00-525C-73C2-4E5F80BF9C32}"/>
          </ac:spMkLst>
        </pc:spChg>
        <pc:spChg chg="del mod">
          <ac:chgData name="Anne-Cécile Buellet" userId="S::anne-cecile.buellet@universite-paris-saclay.fr::19c8ae6d-b5be-4664-ba70-f11f37174d22" providerId="AD" clId="Web-{B77D4FAF-CC07-1B5D-2EEF-7D0FCC95302F}" dt="2024-06-04T09:32:13.639" v="115"/>
          <ac:spMkLst>
            <pc:docMk/>
            <pc:sldMk cId="433918893" sldId="260"/>
            <ac:spMk id="3" creationId="{E136B7DE-2507-7E5E-2AC7-60688DB0288D}"/>
          </ac:spMkLst>
        </pc:spChg>
        <pc:spChg chg="add del mod">
          <ac:chgData name="Anne-Cécile Buellet" userId="S::anne-cecile.buellet@universite-paris-saclay.fr::19c8ae6d-b5be-4664-ba70-f11f37174d22" providerId="AD" clId="Web-{B77D4FAF-CC07-1B5D-2EEF-7D0FCC95302F}" dt="2024-06-04T09:32:19.451" v="119"/>
          <ac:spMkLst>
            <pc:docMk/>
            <pc:sldMk cId="433918893" sldId="260"/>
            <ac:spMk id="5" creationId="{2DEA01E4-9737-757B-78C6-A17340CCCA32}"/>
          </ac:spMkLst>
        </pc:spChg>
        <pc:spChg chg="add mod">
          <ac:chgData name="Anne-Cécile Buellet" userId="S::anne-cecile.buellet@universite-paris-saclay.fr::19c8ae6d-b5be-4664-ba70-f11f37174d22" providerId="AD" clId="Web-{B77D4FAF-CC07-1B5D-2EEF-7D0FCC95302F}" dt="2024-06-04T09:32:54.312" v="128"/>
          <ac:spMkLst>
            <pc:docMk/>
            <pc:sldMk cId="433918893" sldId="260"/>
            <ac:spMk id="6" creationId="{BB539AB2-EE11-E2D7-1A43-7861B2BF64A5}"/>
          </ac:spMkLst>
        </pc:spChg>
        <pc:picChg chg="add mod">
          <ac:chgData name="Anne-Cécile Buellet" userId="S::anne-cecile.buellet@universite-paris-saclay.fr::19c8ae6d-b5be-4664-ba70-f11f37174d22" providerId="AD" clId="Web-{B77D4FAF-CC07-1B5D-2EEF-7D0FCC95302F}" dt="2024-06-04T09:49:37.951" v="130" actId="1076"/>
          <ac:picMkLst>
            <pc:docMk/>
            <pc:sldMk cId="433918893" sldId="260"/>
            <ac:picMk id="3" creationId="{C5569303-1555-3078-AC24-61008D781F09}"/>
          </ac:picMkLst>
        </pc:picChg>
        <pc:picChg chg="add mod">
          <ac:chgData name="Anne-Cécile Buellet" userId="S::anne-cecile.buellet@universite-paris-saclay.fr::19c8ae6d-b5be-4664-ba70-f11f37174d22" providerId="AD" clId="Web-{B77D4FAF-CC07-1B5D-2EEF-7D0FCC95302F}" dt="2024-06-04T09:50:42.391" v="134" actId="1076"/>
          <ac:picMkLst>
            <pc:docMk/>
            <pc:sldMk cId="433918893" sldId="260"/>
            <ac:picMk id="4" creationId="{BE7F99FF-6E9F-CA77-C87A-7029EA311C9A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B77D4FAF-CC07-1B5D-2EEF-7D0FCC95302F}" dt="2024-06-04T09:58:27.268" v="140" actId="1076"/>
        <pc:sldMkLst>
          <pc:docMk/>
          <pc:sldMk cId="3467437676" sldId="261"/>
        </pc:sldMkLst>
        <pc:spChg chg="del">
          <ac:chgData name="Anne-Cécile Buellet" userId="S::anne-cecile.buellet@universite-paris-saclay.fr::19c8ae6d-b5be-4664-ba70-f11f37174d22" providerId="AD" clId="Web-{B77D4FAF-CC07-1B5D-2EEF-7D0FCC95302F}" dt="2024-06-04T09:57:03.202" v="136"/>
          <ac:spMkLst>
            <pc:docMk/>
            <pc:sldMk cId="3467437676" sldId="261"/>
            <ac:spMk id="3" creationId="{565134E3-2143-57B6-A87A-C2792ECCA466}"/>
          </ac:spMkLst>
        </pc:spChg>
        <pc:picChg chg="add mod ord modCrop">
          <ac:chgData name="Anne-Cécile Buellet" userId="S::anne-cecile.buellet@universite-paris-saclay.fr::19c8ae6d-b5be-4664-ba70-f11f37174d22" providerId="AD" clId="Web-{B77D4FAF-CC07-1B5D-2EEF-7D0FCC95302F}" dt="2024-06-04T09:58:23.127" v="138"/>
          <ac:picMkLst>
            <pc:docMk/>
            <pc:sldMk cId="3467437676" sldId="261"/>
            <ac:picMk id="4" creationId="{19FD8012-372C-1397-99AB-B1504EE46941}"/>
          </ac:picMkLst>
        </pc:picChg>
        <pc:picChg chg="add mod">
          <ac:chgData name="Anne-Cécile Buellet" userId="S::anne-cecile.buellet@universite-paris-saclay.fr::19c8ae6d-b5be-4664-ba70-f11f37174d22" providerId="AD" clId="Web-{B77D4FAF-CC07-1B5D-2EEF-7D0FCC95302F}" dt="2024-06-04T09:58:27.268" v="140" actId="1076"/>
          <ac:picMkLst>
            <pc:docMk/>
            <pc:sldMk cId="3467437676" sldId="261"/>
            <ac:picMk id="5" creationId="{C81FEA0F-9790-128E-1C3C-43057AD9EDFB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B77D4FAF-CC07-1B5D-2EEF-7D0FCC95302F}" dt="2024-06-04T10:07:22.710" v="173" actId="20577"/>
        <pc:sldMkLst>
          <pc:docMk/>
          <pc:sldMk cId="289196567" sldId="262"/>
        </pc:sldMkLst>
        <pc:spChg chg="mod">
          <ac:chgData name="Anne-Cécile Buellet" userId="S::anne-cecile.buellet@universite-paris-saclay.fr::19c8ae6d-b5be-4664-ba70-f11f37174d22" providerId="AD" clId="Web-{B77D4FAF-CC07-1B5D-2EEF-7D0FCC95302F}" dt="2024-06-04T10:07:22.710" v="173" actId="20577"/>
          <ac:spMkLst>
            <pc:docMk/>
            <pc:sldMk cId="289196567" sldId="262"/>
            <ac:spMk id="2" creationId="{10FCD9DD-C1CC-A69D-31E2-F37933F6D036}"/>
          </ac:spMkLst>
        </pc:spChg>
        <pc:spChg chg="del">
          <ac:chgData name="Anne-Cécile Buellet" userId="S::anne-cecile.buellet@universite-paris-saclay.fr::19c8ae6d-b5be-4664-ba70-f11f37174d22" providerId="AD" clId="Web-{B77D4FAF-CC07-1B5D-2EEF-7D0FCC95302F}" dt="2024-06-04T09:59:56.584" v="148"/>
          <ac:spMkLst>
            <pc:docMk/>
            <pc:sldMk cId="289196567" sldId="262"/>
            <ac:spMk id="3" creationId="{2F826731-280A-2CF1-AD9A-56C39AF9F47E}"/>
          </ac:spMkLst>
        </pc:spChg>
        <pc:picChg chg="add mod ord">
          <ac:chgData name="Anne-Cécile Buellet" userId="S::anne-cecile.buellet@universite-paris-saclay.fr::19c8ae6d-b5be-4664-ba70-f11f37174d22" providerId="AD" clId="Web-{B77D4FAF-CC07-1B5D-2EEF-7D0FCC95302F}" dt="2024-06-04T10:00:00.787" v="149" actId="1076"/>
          <ac:picMkLst>
            <pc:docMk/>
            <pc:sldMk cId="289196567" sldId="262"/>
            <ac:picMk id="4" creationId="{141884A9-A047-7FB6-C42E-C7F4F1887C45}"/>
          </ac:picMkLst>
        </pc:picChg>
        <pc:picChg chg="add mod">
          <ac:chgData name="Anne-Cécile Buellet" userId="S::anne-cecile.buellet@universite-paris-saclay.fr::19c8ae6d-b5be-4664-ba70-f11f37174d22" providerId="AD" clId="Web-{B77D4FAF-CC07-1B5D-2EEF-7D0FCC95302F}" dt="2024-06-04T10:01:36.259" v="153" actId="1076"/>
          <ac:picMkLst>
            <pc:docMk/>
            <pc:sldMk cId="289196567" sldId="262"/>
            <ac:picMk id="5" creationId="{1EE6DCFF-3A4F-902F-2171-8101E9900C33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B77D4FAF-CC07-1B5D-2EEF-7D0FCC95302F}" dt="2024-06-04T10:12:27.722" v="246" actId="1076"/>
        <pc:sldMkLst>
          <pc:docMk/>
          <pc:sldMk cId="97113403" sldId="263"/>
        </pc:sldMkLst>
        <pc:spChg chg="mod modVis">
          <ac:chgData name="Anne-Cécile Buellet" userId="S::anne-cecile.buellet@universite-paris-saclay.fr::19c8ae6d-b5be-4664-ba70-f11f37174d22" providerId="AD" clId="Web-{B77D4FAF-CC07-1B5D-2EEF-7D0FCC95302F}" dt="2024-06-04T10:08:21.838" v="185"/>
          <ac:spMkLst>
            <pc:docMk/>
            <pc:sldMk cId="97113403" sldId="263"/>
            <ac:spMk id="2" creationId="{50D1019A-F55A-11A4-5E30-20316A871A4C}"/>
          </ac:spMkLst>
        </pc:spChg>
        <pc:spChg chg="del">
          <ac:chgData name="Anne-Cécile Buellet" userId="S::anne-cecile.buellet@universite-paris-saclay.fr::19c8ae6d-b5be-4664-ba70-f11f37174d22" providerId="AD" clId="Web-{B77D4FAF-CC07-1B5D-2EEF-7D0FCC95302F}" dt="2024-06-04T10:07:30.258" v="174"/>
          <ac:spMkLst>
            <pc:docMk/>
            <pc:sldMk cId="97113403" sldId="263"/>
            <ac:spMk id="3" creationId="{D460F0AF-E012-D60F-B612-62E9A51D4085}"/>
          </ac:spMkLst>
        </pc:spChg>
        <pc:spChg chg="add del mod">
          <ac:chgData name="Anne-Cécile Buellet" userId="S::anne-cecile.buellet@universite-paris-saclay.fr::19c8ae6d-b5be-4664-ba70-f11f37174d22" providerId="AD" clId="Web-{B77D4FAF-CC07-1B5D-2EEF-7D0FCC95302F}" dt="2024-06-04T10:08:01.618" v="178"/>
          <ac:spMkLst>
            <pc:docMk/>
            <pc:sldMk cId="97113403" sldId="263"/>
            <ac:spMk id="6" creationId="{2DA84FD1-F37C-823B-DED0-ED942EE8046D}"/>
          </ac:spMkLst>
        </pc:spChg>
        <pc:spChg chg="add del mod">
          <ac:chgData name="Anne-Cécile Buellet" userId="S::anne-cecile.buellet@universite-paris-saclay.fr::19c8ae6d-b5be-4664-ba70-f11f37174d22" providerId="AD" clId="Web-{B77D4FAF-CC07-1B5D-2EEF-7D0FCC95302F}" dt="2024-06-04T10:08:36.151" v="192"/>
          <ac:spMkLst>
            <pc:docMk/>
            <pc:sldMk cId="97113403" sldId="263"/>
            <ac:spMk id="9" creationId="{C9898D87-666C-1898-F263-DC16E880B347}"/>
          </ac:spMkLst>
        </pc:spChg>
        <pc:spChg chg="add del mod">
          <ac:chgData name="Anne-Cécile Buellet" userId="S::anne-cecile.buellet@universite-paris-saclay.fr::19c8ae6d-b5be-4664-ba70-f11f37174d22" providerId="AD" clId="Web-{B77D4FAF-CC07-1B5D-2EEF-7D0FCC95302F}" dt="2024-06-04T10:11:17.876" v="236"/>
          <ac:spMkLst>
            <pc:docMk/>
            <pc:sldMk cId="97113403" sldId="263"/>
            <ac:spMk id="11" creationId="{E889AB75-FC04-E5E9-E00E-4CC5B8B6FB26}"/>
          </ac:spMkLst>
        </pc:spChg>
        <pc:spChg chg="add del mod">
          <ac:chgData name="Anne-Cécile Buellet" userId="S::anne-cecile.buellet@universite-paris-saclay.fr::19c8ae6d-b5be-4664-ba70-f11f37174d22" providerId="AD" clId="Web-{B77D4FAF-CC07-1B5D-2EEF-7D0FCC95302F}" dt="2024-06-04T10:11:17.891" v="237"/>
          <ac:spMkLst>
            <pc:docMk/>
            <pc:sldMk cId="97113403" sldId="263"/>
            <ac:spMk id="12" creationId="{62564942-0C24-8D8F-489D-B65E078CBB1E}"/>
          </ac:spMkLst>
        </pc:spChg>
        <pc:spChg chg="add del mod">
          <ac:chgData name="Anne-Cécile Buellet" userId="S::anne-cecile.buellet@universite-paris-saclay.fr::19c8ae6d-b5be-4664-ba70-f11f37174d22" providerId="AD" clId="Web-{B77D4FAF-CC07-1B5D-2EEF-7D0FCC95302F}" dt="2024-06-04T10:11:16.266" v="235"/>
          <ac:spMkLst>
            <pc:docMk/>
            <pc:sldMk cId="97113403" sldId="263"/>
            <ac:spMk id="14" creationId="{B612396E-3079-7C62-0542-B973E2F770DF}"/>
          </ac:spMkLst>
        </pc:spChg>
        <pc:picChg chg="add del mod ord">
          <ac:chgData name="Anne-Cécile Buellet" userId="S::anne-cecile.buellet@universite-paris-saclay.fr::19c8ae6d-b5be-4664-ba70-f11f37174d22" providerId="AD" clId="Web-{B77D4FAF-CC07-1B5D-2EEF-7D0FCC95302F}" dt="2024-06-04T10:08:00.446" v="177"/>
          <ac:picMkLst>
            <pc:docMk/>
            <pc:sldMk cId="97113403" sldId="263"/>
            <ac:picMk id="4" creationId="{946288AB-ADFF-D1AD-1F76-A9E8305244C7}"/>
          </ac:picMkLst>
        </pc:picChg>
        <pc:picChg chg="add del mod ord modVis">
          <ac:chgData name="Anne-Cécile Buellet" userId="S::anne-cecile.buellet@universite-paris-saclay.fr::19c8ae6d-b5be-4664-ba70-f11f37174d22" providerId="AD" clId="Web-{B77D4FAF-CC07-1B5D-2EEF-7D0FCC95302F}" dt="2024-06-04T10:08:33.416" v="191"/>
          <ac:picMkLst>
            <pc:docMk/>
            <pc:sldMk cId="97113403" sldId="263"/>
            <ac:picMk id="7" creationId="{A8B39AED-B71D-BB1A-6CAD-8101A6F9082E}"/>
          </ac:picMkLst>
        </pc:picChg>
        <pc:picChg chg="add del mod ord">
          <ac:chgData name="Anne-Cécile Buellet" userId="S::anne-cecile.buellet@universite-paris-saclay.fr::19c8ae6d-b5be-4664-ba70-f11f37174d22" providerId="AD" clId="Web-{B77D4FAF-CC07-1B5D-2EEF-7D0FCC95302F}" dt="2024-06-04T10:11:12.501" v="233"/>
          <ac:picMkLst>
            <pc:docMk/>
            <pc:sldMk cId="97113403" sldId="263"/>
            <ac:picMk id="10" creationId="{6B89E527-4192-6F21-4F59-CAFD43709B19}"/>
          </ac:picMkLst>
        </pc:picChg>
        <pc:picChg chg="add mod">
          <ac:chgData name="Anne-Cécile Buellet" userId="S::anne-cecile.buellet@universite-paris-saclay.fr::19c8ae6d-b5be-4664-ba70-f11f37174d22" providerId="AD" clId="Web-{B77D4FAF-CC07-1B5D-2EEF-7D0FCC95302F}" dt="2024-06-04T10:12:18.081" v="242" actId="1076"/>
          <ac:picMkLst>
            <pc:docMk/>
            <pc:sldMk cId="97113403" sldId="263"/>
            <ac:picMk id="15" creationId="{6D819C0D-4BA4-B3B1-95C9-903E23AD417B}"/>
          </ac:picMkLst>
        </pc:picChg>
        <pc:picChg chg="add mod">
          <ac:chgData name="Anne-Cécile Buellet" userId="S::anne-cecile.buellet@universite-paris-saclay.fr::19c8ae6d-b5be-4664-ba70-f11f37174d22" providerId="AD" clId="Web-{B77D4FAF-CC07-1B5D-2EEF-7D0FCC95302F}" dt="2024-06-04T10:12:27.722" v="246" actId="1076"/>
          <ac:picMkLst>
            <pc:docMk/>
            <pc:sldMk cId="97113403" sldId="263"/>
            <ac:picMk id="16" creationId="{6BE90934-6D2D-4329-23BE-79EEFFA23244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B77D4FAF-CC07-1B5D-2EEF-7D0FCC95302F}" dt="2024-06-04T10:21:33.993" v="258" actId="1076"/>
        <pc:sldMkLst>
          <pc:docMk/>
          <pc:sldMk cId="203677897" sldId="264"/>
        </pc:sldMkLst>
        <pc:spChg chg="mod">
          <ac:chgData name="Anne-Cécile Buellet" userId="S::anne-cecile.buellet@universite-paris-saclay.fr::19c8ae6d-b5be-4664-ba70-f11f37174d22" providerId="AD" clId="Web-{B77D4FAF-CC07-1B5D-2EEF-7D0FCC95302F}" dt="2024-06-04T10:21:28.852" v="255" actId="20577"/>
          <ac:spMkLst>
            <pc:docMk/>
            <pc:sldMk cId="203677897" sldId="264"/>
            <ac:spMk id="2" creationId="{FF668E60-B722-F2A5-CE79-50E86C6C877A}"/>
          </ac:spMkLst>
        </pc:spChg>
        <pc:spChg chg="del">
          <ac:chgData name="Anne-Cécile Buellet" userId="S::anne-cecile.buellet@universite-paris-saclay.fr::19c8ae6d-b5be-4664-ba70-f11f37174d22" providerId="AD" clId="Web-{B77D4FAF-CC07-1B5D-2EEF-7D0FCC95302F}" dt="2024-06-04T10:21:29.805" v="256"/>
          <ac:spMkLst>
            <pc:docMk/>
            <pc:sldMk cId="203677897" sldId="264"/>
            <ac:spMk id="3" creationId="{FF05DA19-D014-8376-38D1-FD904172D0CF}"/>
          </ac:spMkLst>
        </pc:spChg>
        <pc:picChg chg="add mod ord">
          <ac:chgData name="Anne-Cécile Buellet" userId="S::anne-cecile.buellet@universite-paris-saclay.fr::19c8ae6d-b5be-4664-ba70-f11f37174d22" providerId="AD" clId="Web-{B77D4FAF-CC07-1B5D-2EEF-7D0FCC95302F}" dt="2024-06-04T10:21:33.993" v="258" actId="1076"/>
          <ac:picMkLst>
            <pc:docMk/>
            <pc:sldMk cId="203677897" sldId="264"/>
            <ac:picMk id="4" creationId="{F6E7257D-6936-4BD0-D8F3-21BD5202088D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B77D4FAF-CC07-1B5D-2EEF-7D0FCC95302F}" dt="2024-06-04T10:10:27.546" v="232" actId="1076"/>
        <pc:sldMkLst>
          <pc:docMk/>
          <pc:sldMk cId="39798598" sldId="265"/>
        </pc:sldMkLst>
        <pc:spChg chg="mod">
          <ac:chgData name="Anne-Cécile Buellet" userId="S::anne-cecile.buellet@universite-paris-saclay.fr::19c8ae6d-b5be-4664-ba70-f11f37174d22" providerId="AD" clId="Web-{B77D4FAF-CC07-1B5D-2EEF-7D0FCC95302F}" dt="2024-06-04T10:10:20.905" v="229" actId="20577"/>
          <ac:spMkLst>
            <pc:docMk/>
            <pc:sldMk cId="39798598" sldId="265"/>
            <ac:spMk id="2" creationId="{7E216C03-1BF9-67AD-0290-320518C4D1A1}"/>
          </ac:spMkLst>
        </pc:spChg>
        <pc:spChg chg="del">
          <ac:chgData name="Anne-Cécile Buellet" userId="S::anne-cecile.buellet@universite-paris-saclay.fr::19c8ae6d-b5be-4664-ba70-f11f37174d22" providerId="AD" clId="Web-{B77D4FAF-CC07-1B5D-2EEF-7D0FCC95302F}" dt="2024-06-04T10:10:22.670" v="230"/>
          <ac:spMkLst>
            <pc:docMk/>
            <pc:sldMk cId="39798598" sldId="265"/>
            <ac:spMk id="3" creationId="{7091FB18-E7DA-B1D3-CCD0-2D50E85801E9}"/>
          </ac:spMkLst>
        </pc:spChg>
        <pc:picChg chg="add mod ord">
          <ac:chgData name="Anne-Cécile Buellet" userId="S::anne-cecile.buellet@universite-paris-saclay.fr::19c8ae6d-b5be-4664-ba70-f11f37174d22" providerId="AD" clId="Web-{B77D4FAF-CC07-1B5D-2EEF-7D0FCC95302F}" dt="2024-06-04T10:10:27.546" v="232" actId="1076"/>
          <ac:picMkLst>
            <pc:docMk/>
            <pc:sldMk cId="39798598" sldId="265"/>
            <ac:picMk id="4" creationId="{583C3EC1-5DDF-7369-B0CD-AB7DA95FB3F4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B77D4FAF-CC07-1B5D-2EEF-7D0FCC95302F}" dt="2024-06-04T08:42:02.122" v="0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B77D4FAF-CC07-1B5D-2EEF-7D0FCC95302F}" dt="2024-06-04T08:42:02.122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B77D4FAF-CC07-1B5D-2EEF-7D0FCC95302F}" dt="2024-06-04T08:42:02.122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B77D4FAF-CC07-1B5D-2EEF-7D0FCC95302F}" dt="2024-06-04T08:42:02.122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B77D4FAF-CC07-1B5D-2EEF-7D0FCC95302F}" dt="2024-06-04T08:42:02.122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B77D4FAF-CC07-1B5D-2EEF-7D0FCC95302F}" dt="2024-06-04T08:42:02.122" v="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B77D4FAF-CC07-1B5D-2EEF-7D0FCC95302F}" dt="2024-06-04T08:42:02.122" v="0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B77D4FAF-CC07-1B5D-2EEF-7D0FCC95302F}" dt="2024-06-04T08:42:02.122" v="0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B77D4FAF-CC07-1B5D-2EEF-7D0FCC95302F}" dt="2024-06-04T08:42:02.122" v="0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B77D4FAF-CC07-1B5D-2EEF-7D0FCC95302F}" dt="2024-06-04T08:42:02.122" v="0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B77D4FAF-CC07-1B5D-2EEF-7D0FCC95302F}" dt="2024-06-04T08:42:02.122" v="0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B77D4FAF-CC07-1B5D-2EEF-7D0FCC95302F}" dt="2024-06-04T08:42:02.122" v="0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B77D4FAF-CC07-1B5D-2EEF-7D0FCC95302F}" dt="2024-06-04T08:42:02.122" v="0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B77D4FAF-CC07-1B5D-2EEF-7D0FCC95302F}" dt="2024-06-04T08:42:02.122" v="0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B77D4FAF-CC07-1B5D-2EEF-7D0FCC95302F}" dt="2024-06-04T08:42:02.122" v="0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B77D4FAF-CC07-1B5D-2EEF-7D0FCC95302F}" dt="2024-06-04T08:42:02.122" v="0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B77D4FAF-CC07-1B5D-2EEF-7D0FCC95302F}" dt="2024-06-04T08:42:02.122" v="0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B77D4FAF-CC07-1B5D-2EEF-7D0FCC95302F}" dt="2024-06-04T08:42:02.122" v="0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B77D4FAF-CC07-1B5D-2EEF-7D0FCC95302F}" dt="2024-06-04T08:42:02.122" v="0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B77D4FAF-CC07-1B5D-2EEF-7D0FCC95302F}" dt="2024-06-04T08:42:02.122" v="0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  <pc:docChgLst>
    <pc:chgData name="Anne-Cécile Buellet" userId="S::anne-cecile.buellet@universite-paris-saclay.fr::19c8ae6d-b5be-4664-ba70-f11f37174d22" providerId="AD" clId="Web-{268F6F3D-DE50-D750-8543-BA842093B617}"/>
    <pc:docChg chg="modSld">
      <pc:chgData name="Anne-Cécile Buellet" userId="S::anne-cecile.buellet@universite-paris-saclay.fr::19c8ae6d-b5be-4664-ba70-f11f37174d22" providerId="AD" clId="Web-{268F6F3D-DE50-D750-8543-BA842093B617}" dt="2024-06-04T10:55:58.752" v="0" actId="20577"/>
      <pc:docMkLst>
        <pc:docMk/>
      </pc:docMkLst>
      <pc:sldChg chg="modSp">
        <pc:chgData name="Anne-Cécile Buellet" userId="S::anne-cecile.buellet@universite-paris-saclay.fr::19c8ae6d-b5be-4664-ba70-f11f37174d22" providerId="AD" clId="Web-{268F6F3D-DE50-D750-8543-BA842093B617}" dt="2024-06-04T10:55:58.752" v="0" actId="20577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268F6F3D-DE50-D750-8543-BA842093B617}" dt="2024-06-04T10:55:58.752" v="0" actId="20577"/>
          <ac:spMkLst>
            <pc:docMk/>
            <pc:sldMk cId="401567019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/>
              <a:t>Gravitation</a:t>
            </a:r>
            <a:br>
              <a:rPr lang="fr-FR"/>
            </a:b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pic>
        <p:nvPicPr>
          <p:cNvPr id="4" name="Image 3" descr="Agence spatiale canadienne">
            <a:extLst>
              <a:ext uri="{FF2B5EF4-FFF2-40B4-BE49-F238E27FC236}">
                <a16:creationId xmlns:a16="http://schemas.microsoft.com/office/drawing/2014/main" id="{5DD4B896-B632-0DF7-4324-FAAF75D8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4" y="3538720"/>
            <a:ext cx="2143125" cy="2143125"/>
          </a:xfrm>
          <a:prstGeom prst="rect">
            <a:avLst/>
          </a:prstGeom>
        </p:spPr>
      </p:pic>
      <p:pic>
        <p:nvPicPr>
          <p:cNvPr id="5" name="Image 4" descr="Système plutonien — Wikipédia">
            <a:extLst>
              <a:ext uri="{FF2B5EF4-FFF2-40B4-BE49-F238E27FC236}">
                <a16:creationId xmlns:a16="http://schemas.microsoft.com/office/drawing/2014/main" id="{7FC771F1-496D-1AF9-1C61-1E99911ED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788" y="3429048"/>
            <a:ext cx="2743200" cy="2799980"/>
          </a:xfrm>
          <a:prstGeom prst="rect">
            <a:avLst/>
          </a:prstGeom>
        </p:spPr>
      </p:pic>
      <p:pic>
        <p:nvPicPr>
          <p:cNvPr id="6" name="Image 5" descr="Le saut d'initiation pour votre baptême de chute libre | Paraclub de Cannes">
            <a:extLst>
              <a:ext uri="{FF2B5EF4-FFF2-40B4-BE49-F238E27FC236}">
                <a16:creationId xmlns:a16="http://schemas.microsoft.com/office/drawing/2014/main" id="{DD92AE48-71D5-5F99-8928-FEDCD4B51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261" y="3630482"/>
            <a:ext cx="3071333" cy="1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16C03-1BF9-67AD-0290-320518C4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 les masses sont équivalentes</a:t>
            </a:r>
          </a:p>
        </p:txBody>
      </p:sp>
      <p:pic>
        <p:nvPicPr>
          <p:cNvPr id="4" name="Espace réservé du contenu 3" descr="Une image contenant texte, Police, blanc, écriture manuscrite&#10;&#10;Description générée automatiquement">
            <a:extLst>
              <a:ext uri="{FF2B5EF4-FFF2-40B4-BE49-F238E27FC236}">
                <a16:creationId xmlns:a16="http://schemas.microsoft.com/office/drawing/2014/main" id="{583C3EC1-5DDF-7369-B0CD-AB7DA95FB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158" y="2894354"/>
            <a:ext cx="2904623" cy="1517756"/>
          </a:xfrm>
        </p:spPr>
      </p:pic>
    </p:spTree>
    <p:extLst>
      <p:ext uri="{BB962C8B-B14F-4D97-AF65-F5344CB8AC3E}">
        <p14:creationId xmlns:p14="http://schemas.microsoft.com/office/powerpoint/2010/main" val="3979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AE45E-2BFC-5876-B135-FC334174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E42A1D-2734-BCA5-01A6-50B3FCEA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771138"/>
            <a:ext cx="8272211" cy="3678303"/>
          </a:xfrm>
        </p:spPr>
        <p:txBody>
          <a:bodyPr/>
          <a:lstStyle/>
          <a:p>
            <a:pPr marL="305435" indent="-305435"/>
            <a:r>
              <a:rPr lang="fr-FR"/>
              <a:t>1564 – 1642 : Galilée</a:t>
            </a:r>
          </a:p>
          <a:p>
            <a:pPr marL="305435" indent="-305435"/>
            <a:r>
              <a:rPr lang="fr-FR"/>
              <a:t>1600 : Lois de Kepler</a:t>
            </a:r>
          </a:p>
          <a:p>
            <a:pPr marL="305435" indent="-305435"/>
            <a:r>
              <a:rPr lang="fr-FR"/>
              <a:t>1687 : Théorie de la gravitation d'Isaac Newton</a:t>
            </a:r>
          </a:p>
        </p:txBody>
      </p:sp>
      <p:pic>
        <p:nvPicPr>
          <p:cNvPr id="5" name="Image 4" descr="Isaac Newton — Wikipédia">
            <a:extLst>
              <a:ext uri="{FF2B5EF4-FFF2-40B4-BE49-F238E27FC236}">
                <a16:creationId xmlns:a16="http://schemas.microsoft.com/office/drawing/2014/main" id="{28923B31-4679-00F1-789E-0D5271A4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86" y="703443"/>
            <a:ext cx="1944741" cy="2716664"/>
          </a:xfrm>
          <a:prstGeom prst="rect">
            <a:avLst/>
          </a:prstGeom>
        </p:spPr>
      </p:pic>
      <p:pic>
        <p:nvPicPr>
          <p:cNvPr id="6" name="Image 5" descr="Galilée (savant) — Wikipédia">
            <a:extLst>
              <a:ext uri="{FF2B5EF4-FFF2-40B4-BE49-F238E27FC236}">
                <a16:creationId xmlns:a16="http://schemas.microsoft.com/office/drawing/2014/main" id="{FA82C831-4574-2AD5-FF7E-B1EC2692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826" y="702117"/>
            <a:ext cx="2196311" cy="2719316"/>
          </a:xfrm>
          <a:prstGeom prst="rect">
            <a:avLst/>
          </a:prstGeom>
        </p:spPr>
      </p:pic>
      <p:pic>
        <p:nvPicPr>
          <p:cNvPr id="7" name="Image 6" descr="Credit: Pictures from History/Universal Images Group via Getty Images/Pictures from History">
            <a:extLst>
              <a:ext uri="{FF2B5EF4-FFF2-40B4-BE49-F238E27FC236}">
                <a16:creationId xmlns:a16="http://schemas.microsoft.com/office/drawing/2014/main" id="{33CB2D10-0509-641B-9293-099CDAEE2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696" y="700263"/>
            <a:ext cx="1944741" cy="27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5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EF208-F3FF-69EC-277C-4B06D83D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force de gravitation </a:t>
            </a:r>
          </a:p>
        </p:txBody>
      </p:sp>
      <p:pic>
        <p:nvPicPr>
          <p:cNvPr id="4" name="Espace réservé du contenu 3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E2494AE2-730B-42CC-7022-96D823898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429" y="2321509"/>
            <a:ext cx="7377180" cy="705579"/>
          </a:xfrm>
        </p:spPr>
      </p:pic>
      <p:pic>
        <p:nvPicPr>
          <p:cNvPr id="5" name="Image 4" descr="Une image contenant ligne, écriture manuscrite, Police, pente&#10;&#10;Description générée automatiquement">
            <a:extLst>
              <a:ext uri="{FF2B5EF4-FFF2-40B4-BE49-F238E27FC236}">
                <a16:creationId xmlns:a16="http://schemas.microsoft.com/office/drawing/2014/main" id="{66AF5D65-91B3-5C0E-7A10-1BE36544B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603" y="3431279"/>
            <a:ext cx="3798834" cy="26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18805-58F6-EE2E-0BDA-13720CB0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Distribution de masse</a:t>
            </a:r>
          </a:p>
        </p:txBody>
      </p:sp>
      <p:pic>
        <p:nvPicPr>
          <p:cNvPr id="4" name="Espace réservé du contenu 3" descr="Une image contenant diagramme, ligne, conception&#10;&#10;Description générée automatiquement">
            <a:extLst>
              <a:ext uri="{FF2B5EF4-FFF2-40B4-BE49-F238E27FC236}">
                <a16:creationId xmlns:a16="http://schemas.microsoft.com/office/drawing/2014/main" id="{CE3FEF25-0F00-51BB-8A93-C0F186DE6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303" y="2390258"/>
            <a:ext cx="4661826" cy="3083775"/>
          </a:xfrm>
        </p:spPr>
      </p:pic>
    </p:spTree>
    <p:extLst>
      <p:ext uri="{BB962C8B-B14F-4D97-AF65-F5344CB8AC3E}">
        <p14:creationId xmlns:p14="http://schemas.microsoft.com/office/powerpoint/2010/main" val="276939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2C2A3-2B00-525C-73C2-4E5F80BF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Loi des orbites (1605)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539AB2-EE11-E2D7-1A43-7861B2BF64A5}"/>
              </a:ext>
            </a:extLst>
          </p:cNvPr>
          <p:cNvSpPr txBox="1"/>
          <p:nvPr/>
        </p:nvSpPr>
        <p:spPr>
          <a:xfrm>
            <a:off x="1727469" y="1870275"/>
            <a:ext cx="56993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>
                <a:solidFill>
                  <a:srgbClr val="9E296B"/>
                </a:solidFill>
                <a:ea typeface="+mn-lt"/>
                <a:cs typeface="+mn-lt"/>
              </a:rPr>
              <a:t>Les planètes du système solaire décrivent des ellipses dont le soleil est l’un des foyers.</a:t>
            </a:r>
            <a:endParaRPr lang="fr-FR" sz="2400">
              <a:solidFill>
                <a:srgbClr val="9E296B"/>
              </a:solidFill>
            </a:endParaRPr>
          </a:p>
        </p:txBody>
      </p:sp>
      <p:pic>
        <p:nvPicPr>
          <p:cNvPr id="3" name="Image 2" descr="Excentricité orbitale — Wikipédia">
            <a:extLst>
              <a:ext uri="{FF2B5EF4-FFF2-40B4-BE49-F238E27FC236}">
                <a16:creationId xmlns:a16="http://schemas.microsoft.com/office/drawing/2014/main" id="{C5569303-1555-3078-AC24-61008D78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7" y="3425328"/>
            <a:ext cx="2743200" cy="2743200"/>
          </a:xfrm>
          <a:prstGeom prst="rect">
            <a:avLst/>
          </a:prstGeom>
        </p:spPr>
      </p:pic>
      <p:pic>
        <p:nvPicPr>
          <p:cNvPr id="4" name="Image 3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BE7F99FF-6E9F-CA77-C87A-7029EA31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02" y="3375178"/>
            <a:ext cx="4802781" cy="28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1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7076D-A4D5-A3D6-B212-93168C62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texte, diagramme, écriture manuscrite, ligne&#10;&#10;Description générée automatiquement">
            <a:extLst>
              <a:ext uri="{FF2B5EF4-FFF2-40B4-BE49-F238E27FC236}">
                <a16:creationId xmlns:a16="http://schemas.microsoft.com/office/drawing/2014/main" id="{19FD8012-372C-1397-99AB-B1504EE46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262" r="156" b="-298"/>
          <a:stretch/>
        </p:blipFill>
        <p:spPr>
          <a:xfrm>
            <a:off x="1070054" y="3733665"/>
            <a:ext cx="6992967" cy="2134733"/>
          </a:xfrm>
        </p:spPr>
      </p:pic>
      <p:pic>
        <p:nvPicPr>
          <p:cNvPr id="5" name="Image 4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C81FEA0F-9790-128E-1C3C-43057AD9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87" y="2180610"/>
            <a:ext cx="49339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3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CD9DD-C1CC-A69D-31E2-F37933F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Loi des aires (1604)</a:t>
            </a:r>
          </a:p>
        </p:txBody>
      </p:sp>
      <p:pic>
        <p:nvPicPr>
          <p:cNvPr id="4" name="Espace réservé du contenu 3" descr="Une image contenant Police, texte, ligne, capture d’écran&#10;&#10;Description générée automatiquement">
            <a:extLst>
              <a:ext uri="{FF2B5EF4-FFF2-40B4-BE49-F238E27FC236}">
                <a16:creationId xmlns:a16="http://schemas.microsoft.com/office/drawing/2014/main" id="{141884A9-A047-7FB6-C42E-C7F4F188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95" y="1867086"/>
            <a:ext cx="8272211" cy="724642"/>
          </a:xfrm>
        </p:spPr>
      </p:pic>
      <p:pic>
        <p:nvPicPr>
          <p:cNvPr id="5" name="Image 4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1EE6DCFF-3A4F-902F-2171-8101E990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32" y="3085583"/>
            <a:ext cx="4432912" cy="21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1019A-F55A-11A4-5E30-20316A87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Loi des périodes (1618)</a:t>
            </a:r>
          </a:p>
        </p:txBody>
      </p:sp>
      <p:pic>
        <p:nvPicPr>
          <p:cNvPr id="15" name="Image 14" descr="Les 3 lois de Kepler">
            <a:extLst>
              <a:ext uri="{FF2B5EF4-FFF2-40B4-BE49-F238E27FC236}">
                <a16:creationId xmlns:a16="http://schemas.microsoft.com/office/drawing/2014/main" id="{6D819C0D-4BA4-B3B1-95C9-903E23AD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8" y="2470076"/>
            <a:ext cx="4001044" cy="703750"/>
          </a:xfrm>
          <a:prstGeom prst="rect">
            <a:avLst/>
          </a:prstGeom>
        </p:spPr>
      </p:pic>
      <p:pic>
        <p:nvPicPr>
          <p:cNvPr id="16" name="Image 15" descr="undefined">
            <a:extLst>
              <a:ext uri="{FF2B5EF4-FFF2-40B4-BE49-F238E27FC236}">
                <a16:creationId xmlns:a16="http://schemas.microsoft.com/office/drawing/2014/main" id="{6BE90934-6D2D-4329-23BE-79EEFFA2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18" y="1950802"/>
            <a:ext cx="3781198" cy="49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68E60-B722-F2A5-CE79-50E86C6C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vitesses cosmiques</a:t>
            </a:r>
          </a:p>
        </p:txBody>
      </p:sp>
      <p:pic>
        <p:nvPicPr>
          <p:cNvPr id="4" name="Espace réservé du contenu 3" descr="Vitesse de libération">
            <a:extLst>
              <a:ext uri="{FF2B5EF4-FFF2-40B4-BE49-F238E27FC236}">
                <a16:creationId xmlns:a16="http://schemas.microsoft.com/office/drawing/2014/main" id="{F6E7257D-6936-4BD0-D8F3-21BD5202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90" y="2230236"/>
            <a:ext cx="4448175" cy="4345861"/>
          </a:xfrm>
        </p:spPr>
      </p:pic>
    </p:spTree>
    <p:extLst>
      <p:ext uri="{BB962C8B-B14F-4D97-AF65-F5344CB8AC3E}">
        <p14:creationId xmlns:p14="http://schemas.microsoft.com/office/powerpoint/2010/main" val="2036778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Application>Microsoft Office PowerPoint</Application>
  <PresentationFormat>On-screen Show (4:3)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Dividende</vt:lpstr>
      <vt:lpstr>Gravitation </vt:lpstr>
      <vt:lpstr>Historique</vt:lpstr>
      <vt:lpstr>La force de gravitation </vt:lpstr>
      <vt:lpstr>Distribution de masse</vt:lpstr>
      <vt:lpstr>Loi des orbites (1605)</vt:lpstr>
      <vt:lpstr>PowerPoint Presentation</vt:lpstr>
      <vt:lpstr>Loi des aires (1604)</vt:lpstr>
      <vt:lpstr>Loi des périodes (1618)</vt:lpstr>
      <vt:lpstr>vitesses cosmiques</vt:lpstr>
      <vt:lpstr>Si les masses sont équivalentes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2024-06-04T08:41:44Z</dcterms:created>
  <dcterms:modified xsi:type="dcterms:W3CDTF">2024-06-04T10:56:11Z</dcterms:modified>
</cp:coreProperties>
</file>