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8BA6F5-EE13-C9AF-4CE2-940FDC732B67}" v="1" dt="2024-06-07T14:50:46.467"/>
    <p1510:client id="{CE3FEE14-73D8-3339-E24A-35A5DB443859}" v="97" dt="2024-06-06T21:54:41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553" autoAdjust="0"/>
  </p:normalViewPr>
  <p:slideViewPr>
    <p:cSldViewPr snapToGrid="0">
      <p:cViewPr varScale="1">
        <p:scale>
          <a:sx n="119" d="100"/>
          <a:sy n="119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-Cécile Buellet" userId="S::anne-cecile.buellet@universite-paris-saclay.fr::19c8ae6d-b5be-4664-ba70-f11f37174d22" providerId="AD" clId="Web-{CE3FEE14-73D8-3339-E24A-35A5DB443859}"/>
    <pc:docChg chg="mod addSld modSld modMainMaster setSldSz">
      <pc:chgData name="Anne-Cécile Buellet" userId="S::anne-cecile.buellet@universite-paris-saclay.fr::19c8ae6d-b5be-4664-ba70-f11f37174d22" providerId="AD" clId="Web-{CE3FEE14-73D8-3339-E24A-35A5DB443859}" dt="2024-06-06T21:54:41.728" v="91" actId="20577"/>
      <pc:docMkLst>
        <pc:docMk/>
      </pc:docMkLst>
      <pc:sldChg chg="addSp modSp">
        <pc:chgData name="Anne-Cécile Buellet" userId="S::anne-cecile.buellet@universite-paris-saclay.fr::19c8ae6d-b5be-4664-ba70-f11f37174d22" providerId="AD" clId="Web-{CE3FEE14-73D8-3339-E24A-35A5DB443859}" dt="2024-06-06T21:48:44.836" v="37" actId="1076"/>
        <pc:sldMkLst>
          <pc:docMk/>
          <pc:sldMk cId="401567019" sldId="256"/>
        </pc:sldMkLst>
        <pc:spChg chg="mod">
          <ac:chgData name="Anne-Cécile Buellet" userId="S::anne-cecile.buellet@universite-paris-saclay.fr::19c8ae6d-b5be-4664-ba70-f11f37174d22" providerId="AD" clId="Web-{CE3FEE14-73D8-3339-E24A-35A5DB443859}" dt="2024-06-06T21:46:38.242" v="21" actId="20577"/>
          <ac:spMkLst>
            <pc:docMk/>
            <pc:sldMk cId="401567019" sldId="256"/>
            <ac:spMk id="2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CE3FEE14-73D8-3339-E24A-35A5DB443859}" dt="2024-06-06T21:46:44.054" v="33" actId="20577"/>
          <ac:spMkLst>
            <pc:docMk/>
            <pc:sldMk cId="401567019" sldId="256"/>
            <ac:spMk id="3" creationId="{00000000-0000-0000-0000-000000000000}"/>
          </ac:spMkLst>
        </pc:spChg>
        <pc:picChg chg="add mod">
          <ac:chgData name="Anne-Cécile Buellet" userId="S::anne-cecile.buellet@universite-paris-saclay.fr::19c8ae6d-b5be-4664-ba70-f11f37174d22" providerId="AD" clId="Web-{CE3FEE14-73D8-3339-E24A-35A5DB443859}" dt="2024-06-06T21:48:44.836" v="37" actId="1076"/>
          <ac:picMkLst>
            <pc:docMk/>
            <pc:sldMk cId="401567019" sldId="256"/>
            <ac:picMk id="4" creationId="{BB8D91FB-1E55-E14E-7051-D120518E19BA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CE3FEE14-73D8-3339-E24A-35A5DB443859}" dt="2024-06-06T21:54:24.181" v="85"/>
        <pc:sldMkLst>
          <pc:docMk/>
          <pc:sldMk cId="625930311" sldId="257"/>
        </pc:sldMkLst>
        <pc:spChg chg="mod">
          <ac:chgData name="Anne-Cécile Buellet" userId="S::anne-cecile.buellet@universite-paris-saclay.fr::19c8ae6d-b5be-4664-ba70-f11f37174d22" providerId="AD" clId="Web-{CE3FEE14-73D8-3339-E24A-35A5DB443859}" dt="2024-06-06T21:53:33.508" v="70" actId="20577"/>
          <ac:spMkLst>
            <pc:docMk/>
            <pc:sldMk cId="625930311" sldId="257"/>
            <ac:spMk id="2" creationId="{28C8884E-E9AE-84D8-4F5D-01A079F9E2C0}"/>
          </ac:spMkLst>
        </pc:spChg>
        <pc:spChg chg="del">
          <ac:chgData name="Anne-Cécile Buellet" userId="S::anne-cecile.buellet@universite-paris-saclay.fr::19c8ae6d-b5be-4664-ba70-f11f37174d22" providerId="AD" clId="Web-{CE3FEE14-73D8-3339-E24A-35A5DB443859}" dt="2024-06-06T21:53:35.930" v="71"/>
          <ac:spMkLst>
            <pc:docMk/>
            <pc:sldMk cId="625930311" sldId="257"/>
            <ac:spMk id="3" creationId="{51BE123C-F746-C795-7208-816B9B614E9E}"/>
          </ac:spMkLst>
        </pc:spChg>
        <pc:picChg chg="add mod ord">
          <ac:chgData name="Anne-Cécile Buellet" userId="S::anne-cecile.buellet@universite-paris-saclay.fr::19c8ae6d-b5be-4664-ba70-f11f37174d22" providerId="AD" clId="Web-{CE3FEE14-73D8-3339-E24A-35A5DB443859}" dt="2024-06-06T21:53:41.602" v="73" actId="1076"/>
          <ac:picMkLst>
            <pc:docMk/>
            <pc:sldMk cId="625930311" sldId="257"/>
            <ac:picMk id="4" creationId="{86CE3863-1073-45F1-B302-3C1EF431CE20}"/>
          </ac:picMkLst>
        </pc:picChg>
        <pc:picChg chg="add del mod">
          <ac:chgData name="Anne-Cécile Buellet" userId="S::anne-cecile.buellet@universite-paris-saclay.fr::19c8ae6d-b5be-4664-ba70-f11f37174d22" providerId="AD" clId="Web-{CE3FEE14-73D8-3339-E24A-35A5DB443859}" dt="2024-06-06T21:54:24.181" v="85"/>
          <ac:picMkLst>
            <pc:docMk/>
            <pc:sldMk cId="625930311" sldId="257"/>
            <ac:picMk id="5" creationId="{7C167C4D-FFD8-751E-4051-76AA5A8ED53D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CE3FEE14-73D8-3339-E24A-35A5DB443859}" dt="2024-06-06T21:54:41.728" v="91" actId="20577"/>
        <pc:sldMkLst>
          <pc:docMk/>
          <pc:sldMk cId="2207977606" sldId="258"/>
        </pc:sldMkLst>
        <pc:spChg chg="mod">
          <ac:chgData name="Anne-Cécile Buellet" userId="S::anne-cecile.buellet@universite-paris-saclay.fr::19c8ae6d-b5be-4664-ba70-f11f37174d22" providerId="AD" clId="Web-{CE3FEE14-73D8-3339-E24A-35A5DB443859}" dt="2024-06-06T21:54:41.728" v="91" actId="20577"/>
          <ac:spMkLst>
            <pc:docMk/>
            <pc:sldMk cId="2207977606" sldId="258"/>
            <ac:spMk id="2" creationId="{233E3F89-76C8-E324-0195-C1557017A1CA}"/>
          </ac:spMkLst>
        </pc:spChg>
        <pc:spChg chg="del">
          <ac:chgData name="Anne-Cécile Buellet" userId="S::anne-cecile.buellet@universite-paris-saclay.fr::19c8ae6d-b5be-4664-ba70-f11f37174d22" providerId="AD" clId="Web-{CE3FEE14-73D8-3339-E24A-35A5DB443859}" dt="2024-06-06T21:54:26.166" v="86"/>
          <ac:spMkLst>
            <pc:docMk/>
            <pc:sldMk cId="2207977606" sldId="258"/>
            <ac:spMk id="3" creationId="{FCE6A841-489B-6E92-9FE9-4BA98F7411F7}"/>
          </ac:spMkLst>
        </pc:spChg>
        <pc:picChg chg="add mod ord">
          <ac:chgData name="Anne-Cécile Buellet" userId="S::anne-cecile.buellet@universite-paris-saclay.fr::19c8ae6d-b5be-4664-ba70-f11f37174d22" providerId="AD" clId="Web-{CE3FEE14-73D8-3339-E24A-35A5DB443859}" dt="2024-06-06T21:54:26.166" v="86"/>
          <ac:picMkLst>
            <pc:docMk/>
            <pc:sldMk cId="2207977606" sldId="258"/>
            <ac:picMk id="4" creationId="{75B9E399-A002-CCEF-025A-AD234285FAE2}"/>
          </ac:picMkLst>
        </pc:picChg>
      </pc:sldChg>
      <pc:sldMasterChg chg="modSp modSldLayout">
        <pc:chgData name="Anne-Cécile Buellet" userId="S::anne-cecile.buellet@universite-paris-saclay.fr::19c8ae6d-b5be-4664-ba70-f11f37174d22" providerId="AD" clId="Web-{CE3FEE14-73D8-3339-E24A-35A5DB443859}" dt="2024-06-06T21:46:30.195" v="0"/>
        <pc:sldMasterMkLst>
          <pc:docMk/>
          <pc:sldMasterMk cId="0" sldId="2147483648"/>
        </pc:sldMasterMkLst>
        <pc:spChg chg="mod">
          <ac:chgData name="Anne-Cécile Buellet" userId="S::anne-cecile.buellet@universite-paris-saclay.fr::19c8ae6d-b5be-4664-ba70-f11f37174d22" providerId="AD" clId="Web-{CE3FEE14-73D8-3339-E24A-35A5DB443859}" dt="2024-06-06T21:46:30.195" v="0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CE3FEE14-73D8-3339-E24A-35A5DB443859}" dt="2024-06-06T21:46:30.195" v="0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CE3FEE14-73D8-3339-E24A-35A5DB443859}" dt="2024-06-06T21:46:30.195" v="0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CE3FEE14-73D8-3339-E24A-35A5DB443859}" dt="2024-06-06T21:46:30.195" v="0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CE3FEE14-73D8-3339-E24A-35A5DB443859}" dt="2024-06-06T21:46:30.195" v="0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CE3FEE14-73D8-3339-E24A-35A5DB443859}" dt="2024-06-06T21:46:30.195" v="0"/>
          <ac:spMkLst>
            <pc:docMk/>
            <pc:sldMasterMk cId="0" sldId="2147483648"/>
            <ac:spMk id="9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CE3FEE14-73D8-3339-E24A-35A5DB443859}" dt="2024-06-06T21:46:30.195" v="0"/>
          <ac:spMkLst>
            <pc:docMk/>
            <pc:sldMasterMk cId="0" sldId="2147483648"/>
            <ac:spMk id="10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CE3FEE14-73D8-3339-E24A-35A5DB443859}" dt="2024-06-06T21:46:30.195" v="0"/>
          <ac:spMkLst>
            <pc:docMk/>
            <pc:sldMasterMk cId="0" sldId="2147483648"/>
            <ac:spMk id="11" creationId="{00000000-0000-0000-0000-000000000000}"/>
          </ac:spMkLst>
        </pc:spChg>
        <pc:sldLayoutChg chg="modSp">
          <pc:chgData name="Anne-Cécile Buellet" userId="S::anne-cecile.buellet@universite-paris-saclay.fr::19c8ae6d-b5be-4664-ba70-f11f37174d22" providerId="AD" clId="Web-{CE3FEE14-73D8-3339-E24A-35A5DB443859}" dt="2024-06-06T21:46:30.195" v="0"/>
          <pc:sldLayoutMkLst>
            <pc:docMk/>
            <pc:sldMasterMk cId="0" sldId="2147483648"/>
            <pc:sldLayoutMk cId="0" sldId="2147483649"/>
          </pc:sldLayoutMkLst>
          <pc:spChg chg="mod">
            <ac:chgData name="Anne-Cécile Buellet" userId="S::anne-cecile.buellet@universite-paris-saclay.fr::19c8ae6d-b5be-4664-ba70-f11f37174d22" providerId="AD" clId="Web-{CE3FEE14-73D8-3339-E24A-35A5DB443859}" dt="2024-06-06T21:46:30.195" v="0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CE3FEE14-73D8-3339-E24A-35A5DB443859}" dt="2024-06-06T21:46:30.195" v="0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CE3FEE14-73D8-3339-E24A-35A5DB443859}" dt="2024-06-06T21:46:30.195" v="0"/>
            <ac:spMkLst>
              <pc:docMk/>
              <pc:sldMasterMk cId="0" sldId="2147483648"/>
              <pc:sldLayoutMk cId="0" sldId="2147483649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CE3FEE14-73D8-3339-E24A-35A5DB443859}" dt="2024-06-06T21:46:30.195" v="0"/>
            <ac:spMkLst>
              <pc:docMk/>
              <pc:sldMasterMk cId="0" sldId="2147483648"/>
              <pc:sldLayoutMk cId="0" sldId="2147483649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CE3FEE14-73D8-3339-E24A-35A5DB443859}" dt="2024-06-06T21:46:30.195" v="0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CE3FEE14-73D8-3339-E24A-35A5DB443859}" dt="2024-06-06T21:46:30.195" v="0"/>
            <ac:spMkLst>
              <pc:docMk/>
              <pc:sldMasterMk cId="0" sldId="2147483648"/>
              <pc:sldLayoutMk cId="0" sldId="2147483649"/>
              <ac:spMk id="7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CE3FEE14-73D8-3339-E24A-35A5DB443859}" dt="2024-06-06T21:46:30.195" v="0"/>
          <pc:sldLayoutMkLst>
            <pc:docMk/>
            <pc:sldMasterMk cId="0" sldId="2147483648"/>
            <pc:sldLayoutMk cId="0" sldId="2147483650"/>
          </pc:sldLayoutMkLst>
          <pc:spChg chg="mod">
            <ac:chgData name="Anne-Cécile Buellet" userId="S::anne-cecile.buellet@universite-paris-saclay.fr::19c8ae6d-b5be-4664-ba70-f11f37174d22" providerId="AD" clId="Web-{CE3FEE14-73D8-3339-E24A-35A5DB443859}" dt="2024-06-06T21:46:30.195" v="0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CE3FEE14-73D8-3339-E24A-35A5DB443859}" dt="2024-06-06T21:46:30.195" v="0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CE3FEE14-73D8-3339-E24A-35A5DB443859}" dt="2024-06-06T21:46:30.195" v="0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CE3FEE14-73D8-3339-E24A-35A5DB443859}" dt="2024-06-06T21:46:30.195" v="0"/>
            <ac:spMkLst>
              <pc:docMk/>
              <pc:sldMasterMk cId="0" sldId="2147483648"/>
              <pc:sldLayoutMk cId="0" sldId="2147483650"/>
              <ac:spMk id="7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CE3FEE14-73D8-3339-E24A-35A5DB443859}" dt="2024-06-06T21:46:30.195" v="0"/>
          <pc:sldLayoutMkLst>
            <pc:docMk/>
            <pc:sldMasterMk cId="0" sldId="2147483648"/>
            <pc:sldLayoutMk cId="0" sldId="2147483651"/>
          </pc:sldLayoutMkLst>
          <pc:spChg chg="mod">
            <ac:chgData name="Anne-Cécile Buellet" userId="S::anne-cecile.buellet@universite-paris-saclay.fr::19c8ae6d-b5be-4664-ba70-f11f37174d22" providerId="AD" clId="Web-{CE3FEE14-73D8-3339-E24A-35A5DB443859}" dt="2024-06-06T21:46:30.195" v="0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CE3FEE14-73D8-3339-E24A-35A5DB443859}" dt="2024-06-06T21:46:30.195" v="0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CE3FEE14-73D8-3339-E24A-35A5DB443859}" dt="2024-06-06T21:46:30.195" v="0"/>
            <ac:spMkLst>
              <pc:docMk/>
              <pc:sldMasterMk cId="0" sldId="2147483648"/>
              <pc:sldLayoutMk cId="0" sldId="2147483651"/>
              <ac:spMk id="8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CE3FEE14-73D8-3339-E24A-35A5DB443859}" dt="2024-06-06T21:46:30.195" v="0"/>
          <pc:sldLayoutMkLst>
            <pc:docMk/>
            <pc:sldMasterMk cId="0" sldId="2147483648"/>
            <pc:sldLayoutMk cId="0" sldId="2147483652"/>
          </pc:sldLayoutMkLst>
          <pc:spChg chg="mod">
            <ac:chgData name="Anne-Cécile Buellet" userId="S::anne-cecile.buellet@universite-paris-saclay.fr::19c8ae6d-b5be-4664-ba70-f11f37174d22" providerId="AD" clId="Web-{CE3FEE14-73D8-3339-E24A-35A5DB443859}" dt="2024-06-06T21:46:30.195" v="0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CE3FEE14-73D8-3339-E24A-35A5DB443859}" dt="2024-06-06T21:46:30.195" v="0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CE3FEE14-73D8-3339-E24A-35A5DB443859}" dt="2024-06-06T21:46:30.195" v="0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CE3FEE14-73D8-3339-E24A-35A5DB443859}" dt="2024-06-06T21:46:30.195" v="0"/>
            <ac:spMkLst>
              <pc:docMk/>
              <pc:sldMasterMk cId="0" sldId="2147483648"/>
              <pc:sldLayoutMk cId="0" sldId="2147483652"/>
              <ac:spMk id="8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CE3FEE14-73D8-3339-E24A-35A5DB443859}" dt="2024-06-06T21:46:30.195" v="0"/>
          <pc:sldLayoutMkLst>
            <pc:docMk/>
            <pc:sldMasterMk cId="0" sldId="2147483648"/>
            <pc:sldLayoutMk cId="0" sldId="2147483653"/>
          </pc:sldLayoutMkLst>
          <pc:spChg chg="mod">
            <ac:chgData name="Anne-Cécile Buellet" userId="S::anne-cecile.buellet@universite-paris-saclay.fr::19c8ae6d-b5be-4664-ba70-f11f37174d22" providerId="AD" clId="Web-{CE3FEE14-73D8-3339-E24A-35A5DB443859}" dt="2024-06-06T21:46:30.195" v="0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CE3FEE14-73D8-3339-E24A-35A5DB443859}" dt="2024-06-06T21:46:30.195" v="0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CE3FEE14-73D8-3339-E24A-35A5DB443859}" dt="2024-06-06T21:46:30.195" v="0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CE3FEE14-73D8-3339-E24A-35A5DB443859}" dt="2024-06-06T21:46:30.195" v="0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CE3FEE14-73D8-3339-E24A-35A5DB443859}" dt="2024-06-06T21:46:30.195" v="0"/>
            <ac:spMkLst>
              <pc:docMk/>
              <pc:sldMasterMk cId="0" sldId="2147483648"/>
              <pc:sldLayoutMk cId="0" sldId="2147483653"/>
              <ac:spMk id="11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CE3FEE14-73D8-3339-E24A-35A5DB443859}" dt="2024-06-06T21:46:30.195" v="0"/>
            <ac:spMkLst>
              <pc:docMk/>
              <pc:sldMasterMk cId="0" sldId="2147483648"/>
              <pc:sldLayoutMk cId="0" sldId="2147483653"/>
              <ac:spMk id="12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CE3FEE14-73D8-3339-E24A-35A5DB443859}" dt="2024-06-06T21:46:30.195" v="0"/>
          <pc:sldLayoutMkLst>
            <pc:docMk/>
            <pc:sldMasterMk cId="0" sldId="2147483648"/>
            <pc:sldLayoutMk cId="0" sldId="2147483654"/>
          </pc:sldLayoutMkLst>
          <pc:spChg chg="mod">
            <ac:chgData name="Anne-Cécile Buellet" userId="S::anne-cecile.buellet@universite-paris-saclay.fr::19c8ae6d-b5be-4664-ba70-f11f37174d22" providerId="AD" clId="Web-{CE3FEE14-73D8-3339-E24A-35A5DB443859}" dt="2024-06-06T21:46:30.195" v="0"/>
            <ac:spMkLst>
              <pc:docMk/>
              <pc:sldMasterMk cId="0" sldId="2147483648"/>
              <pc:sldLayoutMk cId="0" sldId="2147483654"/>
              <ac:spMk id="7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CE3FEE14-73D8-3339-E24A-35A5DB443859}" dt="2024-06-06T21:46:30.195" v="0"/>
            <ac:spMkLst>
              <pc:docMk/>
              <pc:sldMasterMk cId="0" sldId="2147483648"/>
              <pc:sldLayoutMk cId="0" sldId="2147483654"/>
              <ac:spMk id="8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CE3FEE14-73D8-3339-E24A-35A5DB443859}" dt="2024-06-06T21:46:30.195" v="0"/>
          <pc:sldLayoutMkLst>
            <pc:docMk/>
            <pc:sldMasterMk cId="0" sldId="2147483648"/>
            <pc:sldLayoutMk cId="0" sldId="2147483656"/>
          </pc:sldLayoutMkLst>
          <pc:spChg chg="mod">
            <ac:chgData name="Anne-Cécile Buellet" userId="S::anne-cecile.buellet@universite-paris-saclay.fr::19c8ae6d-b5be-4664-ba70-f11f37174d22" providerId="AD" clId="Web-{CE3FEE14-73D8-3339-E24A-35A5DB443859}" dt="2024-06-06T21:46:30.195" v="0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CE3FEE14-73D8-3339-E24A-35A5DB443859}" dt="2024-06-06T21:46:30.195" v="0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CE3FEE14-73D8-3339-E24A-35A5DB443859}" dt="2024-06-06T21:46:30.195" v="0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CE3FEE14-73D8-3339-E24A-35A5DB443859}" dt="2024-06-06T21:46:30.195" v="0"/>
            <ac:spMkLst>
              <pc:docMk/>
              <pc:sldMasterMk cId="0" sldId="2147483648"/>
              <pc:sldLayoutMk cId="0" sldId="2147483656"/>
              <ac:spMk id="9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CE3FEE14-73D8-3339-E24A-35A5DB443859}" dt="2024-06-06T21:46:30.195" v="0"/>
          <pc:sldLayoutMkLst>
            <pc:docMk/>
            <pc:sldMasterMk cId="0" sldId="2147483648"/>
            <pc:sldLayoutMk cId="0" sldId="2147483657"/>
          </pc:sldLayoutMkLst>
          <pc:spChg chg="mod">
            <ac:chgData name="Anne-Cécile Buellet" userId="S::anne-cecile.buellet@universite-paris-saclay.fr::19c8ae6d-b5be-4664-ba70-f11f37174d22" providerId="AD" clId="Web-{CE3FEE14-73D8-3339-E24A-35A5DB443859}" dt="2024-06-06T21:46:30.195" v="0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CE3FEE14-73D8-3339-E24A-35A5DB443859}" dt="2024-06-06T21:46:30.195" v="0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CE3FEE14-73D8-3339-E24A-35A5DB443859}" dt="2024-06-06T21:46:30.195" v="0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CE3FEE14-73D8-3339-E24A-35A5DB443859}" dt="2024-06-06T21:46:30.195" v="0"/>
          <pc:sldLayoutMkLst>
            <pc:docMk/>
            <pc:sldMasterMk cId="0" sldId="2147483648"/>
            <pc:sldLayoutMk cId="0" sldId="2147483658"/>
          </pc:sldLayoutMkLst>
          <pc:spChg chg="mod">
            <ac:chgData name="Anne-Cécile Buellet" userId="S::anne-cecile.buellet@universite-paris-saclay.fr::19c8ae6d-b5be-4664-ba70-f11f37174d22" providerId="AD" clId="Web-{CE3FEE14-73D8-3339-E24A-35A5DB443859}" dt="2024-06-06T21:46:30.195" v="0"/>
            <ac:spMkLst>
              <pc:docMk/>
              <pc:sldMasterMk cId="0" sldId="2147483648"/>
              <pc:sldLayoutMk cId="0" sldId="2147483658"/>
              <ac:spMk id="8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CE3FEE14-73D8-3339-E24A-35A5DB443859}" dt="2024-06-06T21:46:30.195" v="0"/>
            <ac:spMkLst>
              <pc:docMk/>
              <pc:sldMasterMk cId="0" sldId="2147483648"/>
              <pc:sldLayoutMk cId="0" sldId="2147483658"/>
              <ac:spMk id="9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CE3FEE14-73D8-3339-E24A-35A5DB443859}" dt="2024-06-06T21:46:30.195" v="0"/>
          <pc:sldLayoutMkLst>
            <pc:docMk/>
            <pc:sldMasterMk cId="0" sldId="2147483648"/>
            <pc:sldLayoutMk cId="0" sldId="2147483659"/>
          </pc:sldLayoutMkLst>
          <pc:spChg chg="mod">
            <ac:chgData name="Anne-Cécile Buellet" userId="S::anne-cecile.buellet@universite-paris-saclay.fr::19c8ae6d-b5be-4664-ba70-f11f37174d22" providerId="AD" clId="Web-{CE3FEE14-73D8-3339-E24A-35A5DB443859}" dt="2024-06-06T21:46:30.195" v="0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CE3FEE14-73D8-3339-E24A-35A5DB443859}" dt="2024-06-06T21:46:30.195" v="0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CE3FEE14-73D8-3339-E24A-35A5DB443859}" dt="2024-06-06T21:46:30.195" v="0"/>
            <ac:spMkLst>
              <pc:docMk/>
              <pc:sldMasterMk cId="0" sldId="2147483648"/>
              <pc:sldLayoutMk cId="0" sldId="2147483659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CE3FEE14-73D8-3339-E24A-35A5DB443859}" dt="2024-06-06T21:46:30.195" v="0"/>
            <ac:spMkLst>
              <pc:docMk/>
              <pc:sldMasterMk cId="0" sldId="2147483648"/>
              <pc:sldLayoutMk cId="0" sldId="2147483659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CE3FEE14-73D8-3339-E24A-35A5DB443859}" dt="2024-06-06T21:46:30.195" v="0"/>
            <ac:spMkLst>
              <pc:docMk/>
              <pc:sldMasterMk cId="0" sldId="2147483648"/>
              <pc:sldLayoutMk cId="0" sldId="2147483659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CE3FEE14-73D8-3339-E24A-35A5DB443859}" dt="2024-06-06T21:46:30.195" v="0"/>
            <ac:spMkLst>
              <pc:docMk/>
              <pc:sldMasterMk cId="0" sldId="2147483648"/>
              <pc:sldLayoutMk cId="0" sldId="2147483659"/>
              <ac:spMk id="7" creationId="{00000000-0000-0000-0000-000000000000}"/>
            </ac:spMkLst>
          </pc:spChg>
        </pc:sldLayoutChg>
      </pc:sldMasterChg>
    </pc:docChg>
  </pc:docChgLst>
  <pc:docChgLst>
    <pc:chgData name="Anne-Cécile Buellet" userId="S::anne-cecile.buellet@universite-paris-saclay.fr::19c8ae6d-b5be-4664-ba70-f11f37174d22" providerId="AD" clId="Web-{458BA6F5-EE13-C9AF-4CE2-940FDC732B67}"/>
    <pc:docChg chg="modSld">
      <pc:chgData name="Anne-Cécile Buellet" userId="S::anne-cecile.buellet@universite-paris-saclay.fr::19c8ae6d-b5be-4664-ba70-f11f37174d22" providerId="AD" clId="Web-{458BA6F5-EE13-C9AF-4CE2-940FDC732B67}" dt="2024-06-07T14:50:46.467" v="0"/>
      <pc:docMkLst>
        <pc:docMk/>
      </pc:docMkLst>
      <pc:sldChg chg="addSp delSp modSp">
        <pc:chgData name="Anne-Cécile Buellet" userId="S::anne-cecile.buellet@universite-paris-saclay.fr::19c8ae6d-b5be-4664-ba70-f11f37174d22" providerId="AD" clId="Web-{458BA6F5-EE13-C9AF-4CE2-940FDC732B67}" dt="2024-06-07T14:50:46.467" v="0"/>
        <pc:sldMkLst>
          <pc:docMk/>
          <pc:sldMk cId="401567019" sldId="256"/>
        </pc:sldMkLst>
        <pc:spChg chg="del">
          <ac:chgData name="Anne-Cécile Buellet" userId="S::anne-cecile.buellet@universite-paris-saclay.fr::19c8ae6d-b5be-4664-ba70-f11f37174d22" providerId="AD" clId="Web-{458BA6F5-EE13-C9AF-4CE2-940FDC732B67}" dt="2024-06-07T14:50:46.467" v="0"/>
          <ac:spMkLst>
            <pc:docMk/>
            <pc:sldMk cId="401567019" sldId="256"/>
            <ac:spMk id="3" creationId="{00000000-0000-0000-0000-000000000000}"/>
          </ac:spMkLst>
        </pc:spChg>
        <pc:spChg chg="add mod">
          <ac:chgData name="Anne-Cécile Buellet" userId="S::anne-cecile.buellet@universite-paris-saclay.fr::19c8ae6d-b5be-4664-ba70-f11f37174d22" providerId="AD" clId="Web-{458BA6F5-EE13-C9AF-4CE2-940FDC732B67}" dt="2024-06-07T14:50:46.467" v="0"/>
          <ac:spMkLst>
            <pc:docMk/>
            <pc:sldMk cId="401567019" sldId="256"/>
            <ac:spMk id="6" creationId="{C99B2E71-ED42-2C81-89B2-AE08A4FB3AC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0E9DDD4-B632-4A6E-89B7-540303AB6B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00AA03-9C57-4522-9E08-7A04444D6D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56855-1B02-4E55-83A8-F8D4BBEC23A9}" type="datetime1">
              <a:rPr lang="fr-FR" smtClean="0"/>
              <a:t>07/06/2024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62A339-6569-4F42-8260-3E9A3E440B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25E001-05F6-4901-85D9-1340C042CC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37ED2-ABFF-40E7-87F6-4951D0CFC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6539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9E69A-8DA8-4A6A-BD94-87A073E32E19}" type="datetime1">
              <a:rPr lang="fr-FR" smtClean="0"/>
              <a:pPr/>
              <a:t>07/06/2024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50BBE-4D3A-4976-9893-2ACFEDDEB86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57604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0BBE-4D3A-4976-9893-2ACFEDDEB86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19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rtlCol="0"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F3FCF96-54AA-47AB-8C91-7B461EDEE1BE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156BF6-F90B-43DC-AA6D-ABA507354AF7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581193" y="675727"/>
            <a:ext cx="592220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A0DFBE2-101A-4B86-9792-1F382FDA790E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35895" y="2180497"/>
            <a:ext cx="8272211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3F47F3-5BE0-44C9-971A-B41DF5086624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rtlCol="0"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35895" y="4541417"/>
            <a:ext cx="8272211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A27D82D-A0D4-41BF-A91A-A2B666F305EC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35895" y="2228004"/>
            <a:ext cx="4066793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1313" y="2228004"/>
            <a:ext cx="4066794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DAC089-B845-4ADE-8076-0CA3F806D3DD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65415" y="2250893"/>
            <a:ext cx="3815306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35896" y="2926053"/>
            <a:ext cx="4044825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892802" y="2250893"/>
            <a:ext cx="3815305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663282" y="2926053"/>
            <a:ext cx="4044825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743F4B-1CBA-43FF-9435-49FA0FF61FCC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ABF4B4-AAAA-4C76-83C6-BC768B61E838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7F9508-F328-4F3D-8EBA-80E8E7FA6F98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rtlCol="0"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35862" y="601200"/>
            <a:ext cx="8469630" cy="4204800"/>
          </a:xfrm>
        </p:spPr>
        <p:txBody>
          <a:bodyPr rtlCol="0"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305618" y="5262297"/>
            <a:ext cx="4402490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066516C-87F5-4402-B004-0EE372D128F4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rtlCol="0"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35863" y="599725"/>
            <a:ext cx="8468144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35894" y="5260128"/>
            <a:ext cx="8272213" cy="598671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EA305B-6C8D-4CDE-AFBA-BAA624F5D2EB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E06863D7-9834-439E-8CE4-1AB71C822215}" type="datetime1">
              <a:rPr lang="fr-FR" noProof="0" smtClean="0"/>
              <a:t>07/06/2024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 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 dirty="0"/>
              <a:t>Propagation guidée des ondes</a:t>
            </a:r>
          </a:p>
        </p:txBody>
      </p:sp>
      <p:pic>
        <p:nvPicPr>
          <p:cNvPr id="4" name="Image 3" descr="Une image contenant vert, intérieur, léger, aiguille&#10;&#10;Description générée automatiquement">
            <a:extLst>
              <a:ext uri="{FF2B5EF4-FFF2-40B4-BE49-F238E27FC236}">
                <a16:creationId xmlns:a16="http://schemas.microsoft.com/office/drawing/2014/main" id="{BB8D91FB-1E55-E14E-7051-D120518E1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319" y="3085741"/>
            <a:ext cx="3661647" cy="3296201"/>
          </a:xfrm>
          <a:prstGeom prst="rect">
            <a:avLst/>
          </a:prstGeom>
        </p:spPr>
      </p:pic>
      <p:sp>
        <p:nvSpPr>
          <p:cNvPr id="6" name="Sous-titre 5">
            <a:extLst>
              <a:ext uri="{FF2B5EF4-FFF2-40B4-BE49-F238E27FC236}">
                <a16:creationId xmlns:a16="http://schemas.microsoft.com/office/drawing/2014/main" id="{C99B2E71-ED42-2C81-89B2-AE08A4FB3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C8884E-E9AE-84D8-4F5D-01A079F9E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Vitesse de phase et vitesse de groupe</a:t>
            </a:r>
          </a:p>
        </p:txBody>
      </p:sp>
      <p:pic>
        <p:nvPicPr>
          <p:cNvPr id="4" name="Espace réservé du contenu 3" descr="LP 26: Propagation avec dispersion">
            <a:extLst>
              <a:ext uri="{FF2B5EF4-FFF2-40B4-BE49-F238E27FC236}">
                <a16:creationId xmlns:a16="http://schemas.microsoft.com/office/drawing/2014/main" id="{86CE3863-1073-45F1-B302-3C1EF431C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4556" y="2557226"/>
            <a:ext cx="5234888" cy="2988018"/>
          </a:xfrm>
        </p:spPr>
      </p:pic>
    </p:spTree>
    <p:extLst>
      <p:ext uri="{BB962C8B-B14F-4D97-AF65-F5344CB8AC3E}">
        <p14:creationId xmlns:p14="http://schemas.microsoft.com/office/powerpoint/2010/main" val="62593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3E3F89-76C8-E324-0195-C1557017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Fibre optique à saut d'indice</a:t>
            </a:r>
            <a:endParaRPr lang="fr-FR" dirty="0"/>
          </a:p>
        </p:txBody>
      </p:sp>
      <p:pic>
        <p:nvPicPr>
          <p:cNvPr id="4" name="Espace réservé du contenu 3" descr="Une image contenant ligne, diagramme, Tracé, Parallèle&#10;&#10;Description générée automatiquement">
            <a:extLst>
              <a:ext uri="{FF2B5EF4-FFF2-40B4-BE49-F238E27FC236}">
                <a16:creationId xmlns:a16="http://schemas.microsoft.com/office/drawing/2014/main" id="{75B9E399-A002-CCEF-025A-AD234285F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2757586"/>
            <a:ext cx="4572000" cy="2524125"/>
          </a:xfrm>
        </p:spPr>
      </p:pic>
    </p:spTree>
    <p:extLst>
      <p:ext uri="{BB962C8B-B14F-4D97-AF65-F5344CB8AC3E}">
        <p14:creationId xmlns:p14="http://schemas.microsoft.com/office/powerpoint/2010/main" val="22079776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0</TotalTime>
  <Words>1</Words>
  <Application>Microsoft Office PowerPoint</Application>
  <PresentationFormat>Affichage à l'écran (4:3)</PresentationFormat>
  <Paragraphs>1</Paragraphs>
  <Slides>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Dividende</vt:lpstr>
      <vt:lpstr>Propagation guidée des ondes</vt:lpstr>
      <vt:lpstr>Vitesse de phase et vitesse de groupe</vt:lpstr>
      <vt:lpstr>Fibre optique à saut d'indice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32</cp:revision>
  <dcterms:created xsi:type="dcterms:W3CDTF">2024-06-06T21:46:12Z</dcterms:created>
  <dcterms:modified xsi:type="dcterms:W3CDTF">2024-06-07T14:50:46Z</dcterms:modified>
</cp:coreProperties>
</file>