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458A6B-B62F-47E5-3001-E8EB0283A0A9}" v="147" dt="2024-06-07T15:08:06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-Cécile Buellet" userId="S::anne-cecile.buellet@universite-paris-saclay.fr::19c8ae6d-b5be-4664-ba70-f11f37174d22" providerId="AD" clId="Web-{26458A6B-B62F-47E5-3001-E8EB0283A0A9}"/>
    <pc:docChg chg="mod addSld modSld modMainMaster setSldSz">
      <pc:chgData name="Anne-Cécile Buellet" userId="S::anne-cecile.buellet@universite-paris-saclay.fr::19c8ae6d-b5be-4664-ba70-f11f37174d22" providerId="AD" clId="Web-{26458A6B-B62F-47E5-3001-E8EB0283A0A9}" dt="2024-06-07T15:08:06.209" v="106" actId="14100"/>
      <pc:docMkLst>
        <pc:docMk/>
      </pc:docMkLst>
      <pc:sldChg chg="addSp delSp modSp">
        <pc:chgData name="Anne-Cécile Buellet" userId="S::anne-cecile.buellet@universite-paris-saclay.fr::19c8ae6d-b5be-4664-ba70-f11f37174d22" providerId="AD" clId="Web-{26458A6B-B62F-47E5-3001-E8EB0283A0A9}" dt="2024-06-07T14:59:48.193" v="29" actId="20577"/>
        <pc:sldMkLst>
          <pc:docMk/>
          <pc:sldMk cId="401567019" sldId="256"/>
        </pc:sldMkLst>
        <pc:spChg chg="mod">
          <ac:chgData name="Anne-Cécile Buellet" userId="S::anne-cecile.buellet@universite-paris-saclay.fr::19c8ae6d-b5be-4664-ba70-f11f37174d22" providerId="AD" clId="Web-{26458A6B-B62F-47E5-3001-E8EB0283A0A9}" dt="2024-06-07T14:57:45.001" v="6" actId="20577"/>
          <ac:spMkLst>
            <pc:docMk/>
            <pc:sldMk cId="401567019" sldId="256"/>
            <ac:spMk id="2" creationId="{00000000-0000-0000-0000-000000000000}"/>
          </ac:spMkLst>
        </pc:spChg>
        <pc:spChg chg="add mod">
          <ac:chgData name="Anne-Cécile Buellet" userId="S::anne-cecile.buellet@universite-paris-saclay.fr::19c8ae6d-b5be-4664-ba70-f11f37174d22" providerId="AD" clId="Web-{26458A6B-B62F-47E5-3001-E8EB0283A0A9}" dt="2024-06-07T14:59:48.193" v="29" actId="20577"/>
          <ac:spMkLst>
            <pc:docMk/>
            <pc:sldMk cId="401567019" sldId="256"/>
            <ac:spMk id="6" creationId="{17120188-64E9-D811-F82D-B6E90B52648D}"/>
          </ac:spMkLst>
        </pc:spChg>
        <pc:picChg chg="add del mod">
          <ac:chgData name="Anne-Cécile Buellet" userId="S::anne-cecile.buellet@universite-paris-saclay.fr::19c8ae6d-b5be-4664-ba70-f11f37174d22" providerId="AD" clId="Web-{26458A6B-B62F-47E5-3001-E8EB0283A0A9}" dt="2024-06-07T14:57:55.939" v="8"/>
          <ac:picMkLst>
            <pc:docMk/>
            <pc:sldMk cId="401567019" sldId="256"/>
            <ac:picMk id="4" creationId="{073FEE9D-9D71-1A51-F993-4168269D79B9}"/>
          </ac:picMkLst>
        </pc:picChg>
        <pc:picChg chg="add mod">
          <ac:chgData name="Anne-Cécile Buellet" userId="S::anne-cecile.buellet@universite-paris-saclay.fr::19c8ae6d-b5be-4664-ba70-f11f37174d22" providerId="AD" clId="Web-{26458A6B-B62F-47E5-3001-E8EB0283A0A9}" dt="2024-06-07T14:59:30.255" v="14" actId="14100"/>
          <ac:picMkLst>
            <pc:docMk/>
            <pc:sldMk cId="401567019" sldId="256"/>
            <ac:picMk id="5" creationId="{A73E9649-A88A-F5FF-06CC-A32645D63937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26458A6B-B62F-47E5-3001-E8EB0283A0A9}" dt="2024-06-07T15:04:40.874" v="62"/>
        <pc:sldMkLst>
          <pc:docMk/>
          <pc:sldMk cId="1974805831" sldId="257"/>
        </pc:sldMkLst>
        <pc:spChg chg="mod">
          <ac:chgData name="Anne-Cécile Buellet" userId="S::anne-cecile.buellet@universite-paris-saclay.fr::19c8ae6d-b5be-4664-ba70-f11f37174d22" providerId="AD" clId="Web-{26458A6B-B62F-47E5-3001-E8EB0283A0A9}" dt="2024-06-07T15:03:22.637" v="51" actId="20577"/>
          <ac:spMkLst>
            <pc:docMk/>
            <pc:sldMk cId="1974805831" sldId="257"/>
            <ac:spMk id="2" creationId="{EF41467D-DD16-9C4C-07D6-A3F37CE21747}"/>
          </ac:spMkLst>
        </pc:spChg>
        <pc:spChg chg="del">
          <ac:chgData name="Anne-Cécile Buellet" userId="S::anne-cecile.buellet@universite-paris-saclay.fr::19c8ae6d-b5be-4664-ba70-f11f37174d22" providerId="AD" clId="Web-{26458A6B-B62F-47E5-3001-E8EB0283A0A9}" dt="2024-06-07T14:57:42.939" v="2"/>
          <ac:spMkLst>
            <pc:docMk/>
            <pc:sldMk cId="1974805831" sldId="257"/>
            <ac:spMk id="3" creationId="{CE7DEB44-5B04-68B8-1BF4-122B2D3DEAC7}"/>
          </ac:spMkLst>
        </pc:spChg>
        <pc:spChg chg="add del mod">
          <ac:chgData name="Anne-Cécile Buellet" userId="S::anne-cecile.buellet@universite-paris-saclay.fr::19c8ae6d-b5be-4664-ba70-f11f37174d22" providerId="AD" clId="Web-{26458A6B-B62F-47E5-3001-E8EB0283A0A9}" dt="2024-06-07T14:58:26.284" v="11"/>
          <ac:spMkLst>
            <pc:docMk/>
            <pc:sldMk cId="1974805831" sldId="257"/>
            <ac:spMk id="7" creationId="{6CAE32F9-979A-BD4D-5DE1-3D07B9E653C8}"/>
          </ac:spMkLst>
        </pc:spChg>
        <pc:picChg chg="add del mod ord">
          <ac:chgData name="Anne-Cécile Buellet" userId="S::anne-cecile.buellet@universite-paris-saclay.fr::19c8ae6d-b5be-4664-ba70-f11f37174d22" providerId="AD" clId="Web-{26458A6B-B62F-47E5-3001-E8EB0283A0A9}" dt="2024-06-07T14:58:00.330" v="10"/>
          <ac:picMkLst>
            <pc:docMk/>
            <pc:sldMk cId="1974805831" sldId="257"/>
            <ac:picMk id="4" creationId="{5577E7F8-31AF-F04E-B7C7-02942BC3E5CE}"/>
          </ac:picMkLst>
        </pc:picChg>
        <pc:picChg chg="add del mod">
          <ac:chgData name="Anne-Cécile Buellet" userId="S::anne-cecile.buellet@universite-paris-saclay.fr::19c8ae6d-b5be-4664-ba70-f11f37174d22" providerId="AD" clId="Web-{26458A6B-B62F-47E5-3001-E8EB0283A0A9}" dt="2024-06-07T15:03:02.090" v="42"/>
          <ac:picMkLst>
            <pc:docMk/>
            <pc:sldMk cId="1974805831" sldId="257"/>
            <ac:picMk id="5" creationId="{75FA1550-03E4-2658-4444-E57BEABF6C93}"/>
          </ac:picMkLst>
        </pc:picChg>
        <pc:picChg chg="add mod">
          <ac:chgData name="Anne-Cécile Buellet" userId="S::anne-cecile.buellet@universite-paris-saclay.fr::19c8ae6d-b5be-4664-ba70-f11f37174d22" providerId="AD" clId="Web-{26458A6B-B62F-47E5-3001-E8EB0283A0A9}" dt="2024-06-07T15:03:56.966" v="58" actId="1076"/>
          <ac:picMkLst>
            <pc:docMk/>
            <pc:sldMk cId="1974805831" sldId="257"/>
            <ac:picMk id="8" creationId="{12A37FB3-0034-0F66-66AB-8D2D7FB9A81F}"/>
          </ac:picMkLst>
        </pc:picChg>
        <pc:picChg chg="add mod">
          <ac:chgData name="Anne-Cécile Buellet" userId="S::anne-cecile.buellet@universite-paris-saclay.fr::19c8ae6d-b5be-4664-ba70-f11f37174d22" providerId="AD" clId="Web-{26458A6B-B62F-47E5-3001-E8EB0283A0A9}" dt="2024-06-07T15:03:59.060" v="59" actId="1076"/>
          <ac:picMkLst>
            <pc:docMk/>
            <pc:sldMk cId="1974805831" sldId="257"/>
            <ac:picMk id="9" creationId="{32842288-72B1-01A6-9410-81668E6EC5E8}"/>
          </ac:picMkLst>
        </pc:picChg>
        <pc:picChg chg="add del mod">
          <ac:chgData name="Anne-Cécile Buellet" userId="S::anne-cecile.buellet@universite-paris-saclay.fr::19c8ae6d-b5be-4664-ba70-f11f37174d22" providerId="AD" clId="Web-{26458A6B-B62F-47E5-3001-E8EB0283A0A9}" dt="2024-06-07T15:04:40.874" v="62"/>
          <ac:picMkLst>
            <pc:docMk/>
            <pc:sldMk cId="1974805831" sldId="257"/>
            <ac:picMk id="10" creationId="{BDF84D5B-9DD5-CEF2-3683-71E207495423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26458A6B-B62F-47E5-3001-E8EB0283A0A9}" dt="2024-06-07T15:05:56.501" v="69" actId="20577"/>
        <pc:sldMkLst>
          <pc:docMk/>
          <pc:sldMk cId="3621361896" sldId="258"/>
        </pc:sldMkLst>
        <pc:spChg chg="mod">
          <ac:chgData name="Anne-Cécile Buellet" userId="S::anne-cecile.buellet@universite-paris-saclay.fr::19c8ae6d-b5be-4664-ba70-f11f37174d22" providerId="AD" clId="Web-{26458A6B-B62F-47E5-3001-E8EB0283A0A9}" dt="2024-06-07T15:05:56.501" v="69" actId="20577"/>
          <ac:spMkLst>
            <pc:docMk/>
            <pc:sldMk cId="3621361896" sldId="258"/>
            <ac:spMk id="2" creationId="{AE27BED5-82B8-6EA6-DDEC-A9E2FCCD4AC8}"/>
          </ac:spMkLst>
        </pc:spChg>
        <pc:spChg chg="del">
          <ac:chgData name="Anne-Cécile Buellet" userId="S::anne-cecile.buellet@universite-paris-saclay.fr::19c8ae6d-b5be-4664-ba70-f11f37174d22" providerId="AD" clId="Web-{26458A6B-B62F-47E5-3001-E8EB0283A0A9}" dt="2024-06-07T15:04:43.436" v="63"/>
          <ac:spMkLst>
            <pc:docMk/>
            <pc:sldMk cId="3621361896" sldId="258"/>
            <ac:spMk id="3" creationId="{1CDC1E20-9861-602B-DD3C-0713EBEB9D6C}"/>
          </ac:spMkLst>
        </pc:spChg>
        <pc:picChg chg="add mod ord">
          <ac:chgData name="Anne-Cécile Buellet" userId="S::anne-cecile.buellet@universite-paris-saclay.fr::19c8ae6d-b5be-4664-ba70-f11f37174d22" providerId="AD" clId="Web-{26458A6B-B62F-47E5-3001-E8EB0283A0A9}" dt="2024-06-07T15:04:43.436" v="63"/>
          <ac:picMkLst>
            <pc:docMk/>
            <pc:sldMk cId="3621361896" sldId="258"/>
            <ac:picMk id="4" creationId="{48D17189-16BC-9EF2-A246-5266B698E849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26458A6B-B62F-47E5-3001-E8EB0283A0A9}" dt="2024-06-07T15:08:06.209" v="106" actId="14100"/>
        <pc:sldMkLst>
          <pc:docMk/>
          <pc:sldMk cId="814078843" sldId="259"/>
        </pc:sldMkLst>
        <pc:spChg chg="mod">
          <ac:chgData name="Anne-Cécile Buellet" userId="S::anne-cecile.buellet@universite-paris-saclay.fr::19c8ae6d-b5be-4664-ba70-f11f37174d22" providerId="AD" clId="Web-{26458A6B-B62F-47E5-3001-E8EB0283A0A9}" dt="2024-06-07T15:06:09.924" v="80" actId="20577"/>
          <ac:spMkLst>
            <pc:docMk/>
            <pc:sldMk cId="814078843" sldId="259"/>
            <ac:spMk id="2" creationId="{F4711C08-4E89-8F81-084C-E0C073B20F1E}"/>
          </ac:spMkLst>
        </pc:spChg>
        <pc:spChg chg="del">
          <ac:chgData name="Anne-Cécile Buellet" userId="S::anne-cecile.buellet@universite-paris-saclay.fr::19c8ae6d-b5be-4664-ba70-f11f37174d22" providerId="AD" clId="Web-{26458A6B-B62F-47E5-3001-E8EB0283A0A9}" dt="2024-06-07T15:06:05.908" v="71"/>
          <ac:spMkLst>
            <pc:docMk/>
            <pc:sldMk cId="814078843" sldId="259"/>
            <ac:spMk id="3" creationId="{8F2A9956-57DC-A70B-8431-EA0342F66687}"/>
          </ac:spMkLst>
        </pc:spChg>
        <pc:spChg chg="add mod">
          <ac:chgData name="Anne-Cécile Buellet" userId="S::anne-cecile.buellet@universite-paris-saclay.fr::19c8ae6d-b5be-4664-ba70-f11f37174d22" providerId="AD" clId="Web-{26458A6B-B62F-47E5-3001-E8EB0283A0A9}" dt="2024-06-07T15:06:47.534" v="92" actId="20577"/>
          <ac:spMkLst>
            <pc:docMk/>
            <pc:sldMk cId="814078843" sldId="259"/>
            <ac:spMk id="6" creationId="{6FC48B90-6DDF-F6AB-6469-229629373A79}"/>
          </ac:spMkLst>
        </pc:spChg>
        <pc:spChg chg="add mod">
          <ac:chgData name="Anne-Cécile Buellet" userId="S::anne-cecile.buellet@universite-paris-saclay.fr::19c8ae6d-b5be-4664-ba70-f11f37174d22" providerId="AD" clId="Web-{26458A6B-B62F-47E5-3001-E8EB0283A0A9}" dt="2024-06-07T15:07:00.363" v="99" actId="1076"/>
          <ac:spMkLst>
            <pc:docMk/>
            <pc:sldMk cId="814078843" sldId="259"/>
            <ac:spMk id="7" creationId="{AB1EDFDF-63EB-501F-47B8-3C2C06C9917C}"/>
          </ac:spMkLst>
        </pc:spChg>
        <pc:spChg chg="add mod">
          <ac:chgData name="Anne-Cécile Buellet" userId="S::anne-cecile.buellet@universite-paris-saclay.fr::19c8ae6d-b5be-4664-ba70-f11f37174d22" providerId="AD" clId="Web-{26458A6B-B62F-47E5-3001-E8EB0283A0A9}" dt="2024-06-07T15:08:06.209" v="106" actId="14100"/>
          <ac:spMkLst>
            <pc:docMk/>
            <pc:sldMk cId="814078843" sldId="259"/>
            <ac:spMk id="8" creationId="{8C37B128-E2C5-6721-B731-4113EFF87009}"/>
          </ac:spMkLst>
        </pc:spChg>
        <pc:picChg chg="add mod ord">
          <ac:chgData name="Anne-Cécile Buellet" userId="S::anne-cecile.buellet@universite-paris-saclay.fr::19c8ae6d-b5be-4664-ba70-f11f37174d22" providerId="AD" clId="Web-{26458A6B-B62F-47E5-3001-E8EB0283A0A9}" dt="2024-06-07T15:06:32.831" v="83" actId="1076"/>
          <ac:picMkLst>
            <pc:docMk/>
            <pc:sldMk cId="814078843" sldId="259"/>
            <ac:picMk id="4" creationId="{C6A47F48-5EB1-3329-DBFB-69E90044188B}"/>
          </ac:picMkLst>
        </pc:picChg>
        <pc:picChg chg="add mod">
          <ac:chgData name="Anne-Cécile Buellet" userId="S::anne-cecile.buellet@universite-paris-saclay.fr::19c8ae6d-b5be-4664-ba70-f11f37174d22" providerId="AD" clId="Web-{26458A6B-B62F-47E5-3001-E8EB0283A0A9}" dt="2024-06-07T15:06:35.987" v="85" actId="1076"/>
          <ac:picMkLst>
            <pc:docMk/>
            <pc:sldMk cId="814078843" sldId="259"/>
            <ac:picMk id="5" creationId="{3D7B5828-4FCA-8F19-31D6-08EC170172D2}"/>
          </ac:picMkLst>
        </pc:picChg>
      </pc:sldChg>
      <pc:sldMasterChg chg="modSp modSldLayout">
        <pc:chgData name="Anne-Cécile Buellet" userId="S::anne-cecile.buellet@universite-paris-saclay.fr::19c8ae6d-b5be-4664-ba70-f11f37174d22" providerId="AD" clId="Web-{26458A6B-B62F-47E5-3001-E8EB0283A0A9}" dt="2024-06-07T14:57:45.064" v="7"/>
        <pc:sldMasterMkLst>
          <pc:docMk/>
          <pc:sldMasterMk cId="0" sldId="2147483648"/>
        </pc:sldMasterMkLst>
        <pc:spChg chg="mod">
          <ac:chgData name="Anne-Cécile Buellet" userId="S::anne-cecile.buellet@universite-paris-saclay.fr::19c8ae6d-b5be-4664-ba70-f11f37174d22" providerId="AD" clId="Web-{26458A6B-B62F-47E5-3001-E8EB0283A0A9}" dt="2024-06-07T14:57:45.064" v="7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26458A6B-B62F-47E5-3001-E8EB0283A0A9}" dt="2024-06-07T14:57:45.064" v="7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26458A6B-B62F-47E5-3001-E8EB0283A0A9}" dt="2024-06-07T14:57:45.064" v="7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26458A6B-B62F-47E5-3001-E8EB0283A0A9}" dt="2024-06-07T14:57:45.064" v="7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26458A6B-B62F-47E5-3001-E8EB0283A0A9}" dt="2024-06-07T14:57:45.064" v="7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26458A6B-B62F-47E5-3001-E8EB0283A0A9}" dt="2024-06-07T14:57:45.064" v="7"/>
          <ac:spMkLst>
            <pc:docMk/>
            <pc:sldMasterMk cId="0" sldId="2147483648"/>
            <ac:spMk id="9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26458A6B-B62F-47E5-3001-E8EB0283A0A9}" dt="2024-06-07T14:57:45.064" v="7"/>
          <ac:spMkLst>
            <pc:docMk/>
            <pc:sldMasterMk cId="0" sldId="2147483648"/>
            <ac:spMk id="10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26458A6B-B62F-47E5-3001-E8EB0283A0A9}" dt="2024-06-07T14:57:45.064" v="7"/>
          <ac:spMkLst>
            <pc:docMk/>
            <pc:sldMasterMk cId="0" sldId="2147483648"/>
            <ac:spMk id="11" creationId="{00000000-0000-0000-0000-000000000000}"/>
          </ac:spMkLst>
        </pc:spChg>
        <pc:sldLayoutChg chg="modSp">
          <pc:chgData name="Anne-Cécile Buellet" userId="S::anne-cecile.buellet@universite-paris-saclay.fr::19c8ae6d-b5be-4664-ba70-f11f37174d22" providerId="AD" clId="Web-{26458A6B-B62F-47E5-3001-E8EB0283A0A9}" dt="2024-06-07T14:57:45.064" v="7"/>
          <pc:sldLayoutMkLst>
            <pc:docMk/>
            <pc:sldMasterMk cId="0" sldId="2147483648"/>
            <pc:sldLayoutMk cId="0" sldId="2147483649"/>
          </pc:sldLayoutMkLst>
          <pc:spChg chg="mod">
            <ac:chgData name="Anne-Cécile Buellet" userId="S::anne-cecile.buellet@universite-paris-saclay.fr::19c8ae6d-b5be-4664-ba70-f11f37174d22" providerId="AD" clId="Web-{26458A6B-B62F-47E5-3001-E8EB0283A0A9}" dt="2024-06-07T14:57:45.064" v="7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6458A6B-B62F-47E5-3001-E8EB0283A0A9}" dt="2024-06-07T14:57:45.064" v="7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6458A6B-B62F-47E5-3001-E8EB0283A0A9}" dt="2024-06-07T14:57:45.064" v="7"/>
            <ac:spMkLst>
              <pc:docMk/>
              <pc:sldMasterMk cId="0" sldId="2147483648"/>
              <pc:sldLayoutMk cId="0" sldId="2147483649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6458A6B-B62F-47E5-3001-E8EB0283A0A9}" dt="2024-06-07T14:57:45.064" v="7"/>
            <ac:spMkLst>
              <pc:docMk/>
              <pc:sldMasterMk cId="0" sldId="2147483648"/>
              <pc:sldLayoutMk cId="0" sldId="2147483649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6458A6B-B62F-47E5-3001-E8EB0283A0A9}" dt="2024-06-07T14:57:45.064" v="7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6458A6B-B62F-47E5-3001-E8EB0283A0A9}" dt="2024-06-07T14:57:45.064" v="7"/>
            <ac:spMkLst>
              <pc:docMk/>
              <pc:sldMasterMk cId="0" sldId="2147483648"/>
              <pc:sldLayoutMk cId="0" sldId="2147483649"/>
              <ac:spMk id="7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26458A6B-B62F-47E5-3001-E8EB0283A0A9}" dt="2024-06-07T14:57:45.064" v="7"/>
          <pc:sldLayoutMkLst>
            <pc:docMk/>
            <pc:sldMasterMk cId="0" sldId="2147483648"/>
            <pc:sldLayoutMk cId="0" sldId="2147483650"/>
          </pc:sldLayoutMkLst>
          <pc:spChg chg="mod">
            <ac:chgData name="Anne-Cécile Buellet" userId="S::anne-cecile.buellet@universite-paris-saclay.fr::19c8ae6d-b5be-4664-ba70-f11f37174d22" providerId="AD" clId="Web-{26458A6B-B62F-47E5-3001-E8EB0283A0A9}" dt="2024-06-07T14:57:45.064" v="7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6458A6B-B62F-47E5-3001-E8EB0283A0A9}" dt="2024-06-07T14:57:45.064" v="7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6458A6B-B62F-47E5-3001-E8EB0283A0A9}" dt="2024-06-07T14:57:45.064" v="7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6458A6B-B62F-47E5-3001-E8EB0283A0A9}" dt="2024-06-07T14:57:45.064" v="7"/>
            <ac:spMkLst>
              <pc:docMk/>
              <pc:sldMasterMk cId="0" sldId="2147483648"/>
              <pc:sldLayoutMk cId="0" sldId="2147483650"/>
              <ac:spMk id="7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26458A6B-B62F-47E5-3001-E8EB0283A0A9}" dt="2024-06-07T14:57:45.064" v="7"/>
          <pc:sldLayoutMkLst>
            <pc:docMk/>
            <pc:sldMasterMk cId="0" sldId="2147483648"/>
            <pc:sldLayoutMk cId="0" sldId="2147483651"/>
          </pc:sldLayoutMkLst>
          <pc:spChg chg="mod">
            <ac:chgData name="Anne-Cécile Buellet" userId="S::anne-cecile.buellet@universite-paris-saclay.fr::19c8ae6d-b5be-4664-ba70-f11f37174d22" providerId="AD" clId="Web-{26458A6B-B62F-47E5-3001-E8EB0283A0A9}" dt="2024-06-07T14:57:45.064" v="7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6458A6B-B62F-47E5-3001-E8EB0283A0A9}" dt="2024-06-07T14:57:45.064" v="7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6458A6B-B62F-47E5-3001-E8EB0283A0A9}" dt="2024-06-07T14:57:45.064" v="7"/>
            <ac:spMkLst>
              <pc:docMk/>
              <pc:sldMasterMk cId="0" sldId="2147483648"/>
              <pc:sldLayoutMk cId="0" sldId="2147483651"/>
              <ac:spMk id="8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26458A6B-B62F-47E5-3001-E8EB0283A0A9}" dt="2024-06-07T14:57:45.064" v="7"/>
          <pc:sldLayoutMkLst>
            <pc:docMk/>
            <pc:sldMasterMk cId="0" sldId="2147483648"/>
            <pc:sldLayoutMk cId="0" sldId="2147483652"/>
          </pc:sldLayoutMkLst>
          <pc:spChg chg="mod">
            <ac:chgData name="Anne-Cécile Buellet" userId="S::anne-cecile.buellet@universite-paris-saclay.fr::19c8ae6d-b5be-4664-ba70-f11f37174d22" providerId="AD" clId="Web-{26458A6B-B62F-47E5-3001-E8EB0283A0A9}" dt="2024-06-07T14:57:45.064" v="7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6458A6B-B62F-47E5-3001-E8EB0283A0A9}" dt="2024-06-07T14:57:45.064" v="7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6458A6B-B62F-47E5-3001-E8EB0283A0A9}" dt="2024-06-07T14:57:45.064" v="7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6458A6B-B62F-47E5-3001-E8EB0283A0A9}" dt="2024-06-07T14:57:45.064" v="7"/>
            <ac:spMkLst>
              <pc:docMk/>
              <pc:sldMasterMk cId="0" sldId="2147483648"/>
              <pc:sldLayoutMk cId="0" sldId="2147483652"/>
              <ac:spMk id="8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26458A6B-B62F-47E5-3001-E8EB0283A0A9}" dt="2024-06-07T14:57:45.064" v="7"/>
          <pc:sldLayoutMkLst>
            <pc:docMk/>
            <pc:sldMasterMk cId="0" sldId="2147483648"/>
            <pc:sldLayoutMk cId="0" sldId="2147483653"/>
          </pc:sldLayoutMkLst>
          <pc:spChg chg="mod">
            <ac:chgData name="Anne-Cécile Buellet" userId="S::anne-cecile.buellet@universite-paris-saclay.fr::19c8ae6d-b5be-4664-ba70-f11f37174d22" providerId="AD" clId="Web-{26458A6B-B62F-47E5-3001-E8EB0283A0A9}" dt="2024-06-07T14:57:45.064" v="7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6458A6B-B62F-47E5-3001-E8EB0283A0A9}" dt="2024-06-07T14:57:45.064" v="7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6458A6B-B62F-47E5-3001-E8EB0283A0A9}" dt="2024-06-07T14:57:45.064" v="7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6458A6B-B62F-47E5-3001-E8EB0283A0A9}" dt="2024-06-07T14:57:45.064" v="7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6458A6B-B62F-47E5-3001-E8EB0283A0A9}" dt="2024-06-07T14:57:45.064" v="7"/>
            <ac:spMkLst>
              <pc:docMk/>
              <pc:sldMasterMk cId="0" sldId="2147483648"/>
              <pc:sldLayoutMk cId="0" sldId="2147483653"/>
              <ac:spMk id="11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6458A6B-B62F-47E5-3001-E8EB0283A0A9}" dt="2024-06-07T14:57:45.064" v="7"/>
            <ac:spMkLst>
              <pc:docMk/>
              <pc:sldMasterMk cId="0" sldId="2147483648"/>
              <pc:sldLayoutMk cId="0" sldId="2147483653"/>
              <ac:spMk id="12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26458A6B-B62F-47E5-3001-E8EB0283A0A9}" dt="2024-06-07T14:57:45.064" v="7"/>
          <pc:sldLayoutMkLst>
            <pc:docMk/>
            <pc:sldMasterMk cId="0" sldId="2147483648"/>
            <pc:sldLayoutMk cId="0" sldId="2147483654"/>
          </pc:sldLayoutMkLst>
          <pc:spChg chg="mod">
            <ac:chgData name="Anne-Cécile Buellet" userId="S::anne-cecile.buellet@universite-paris-saclay.fr::19c8ae6d-b5be-4664-ba70-f11f37174d22" providerId="AD" clId="Web-{26458A6B-B62F-47E5-3001-E8EB0283A0A9}" dt="2024-06-07T14:57:45.064" v="7"/>
            <ac:spMkLst>
              <pc:docMk/>
              <pc:sldMasterMk cId="0" sldId="2147483648"/>
              <pc:sldLayoutMk cId="0" sldId="2147483654"/>
              <ac:spMk id="7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6458A6B-B62F-47E5-3001-E8EB0283A0A9}" dt="2024-06-07T14:57:45.064" v="7"/>
            <ac:spMkLst>
              <pc:docMk/>
              <pc:sldMasterMk cId="0" sldId="2147483648"/>
              <pc:sldLayoutMk cId="0" sldId="2147483654"/>
              <ac:spMk id="8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26458A6B-B62F-47E5-3001-E8EB0283A0A9}" dt="2024-06-07T14:57:45.064" v="7"/>
          <pc:sldLayoutMkLst>
            <pc:docMk/>
            <pc:sldMasterMk cId="0" sldId="2147483648"/>
            <pc:sldLayoutMk cId="0" sldId="2147483656"/>
          </pc:sldLayoutMkLst>
          <pc:spChg chg="mod">
            <ac:chgData name="Anne-Cécile Buellet" userId="S::anne-cecile.buellet@universite-paris-saclay.fr::19c8ae6d-b5be-4664-ba70-f11f37174d22" providerId="AD" clId="Web-{26458A6B-B62F-47E5-3001-E8EB0283A0A9}" dt="2024-06-07T14:57:45.064" v="7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6458A6B-B62F-47E5-3001-E8EB0283A0A9}" dt="2024-06-07T14:57:45.064" v="7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6458A6B-B62F-47E5-3001-E8EB0283A0A9}" dt="2024-06-07T14:57:45.064" v="7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6458A6B-B62F-47E5-3001-E8EB0283A0A9}" dt="2024-06-07T14:57:45.064" v="7"/>
            <ac:spMkLst>
              <pc:docMk/>
              <pc:sldMasterMk cId="0" sldId="2147483648"/>
              <pc:sldLayoutMk cId="0" sldId="2147483656"/>
              <ac:spMk id="9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26458A6B-B62F-47E5-3001-E8EB0283A0A9}" dt="2024-06-07T14:57:45.064" v="7"/>
          <pc:sldLayoutMkLst>
            <pc:docMk/>
            <pc:sldMasterMk cId="0" sldId="2147483648"/>
            <pc:sldLayoutMk cId="0" sldId="2147483657"/>
          </pc:sldLayoutMkLst>
          <pc:spChg chg="mod">
            <ac:chgData name="Anne-Cécile Buellet" userId="S::anne-cecile.buellet@universite-paris-saclay.fr::19c8ae6d-b5be-4664-ba70-f11f37174d22" providerId="AD" clId="Web-{26458A6B-B62F-47E5-3001-E8EB0283A0A9}" dt="2024-06-07T14:57:45.064" v="7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6458A6B-B62F-47E5-3001-E8EB0283A0A9}" dt="2024-06-07T14:57:45.064" v="7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6458A6B-B62F-47E5-3001-E8EB0283A0A9}" dt="2024-06-07T14:57:45.064" v="7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26458A6B-B62F-47E5-3001-E8EB0283A0A9}" dt="2024-06-07T14:57:45.064" v="7"/>
          <pc:sldLayoutMkLst>
            <pc:docMk/>
            <pc:sldMasterMk cId="0" sldId="2147483648"/>
            <pc:sldLayoutMk cId="0" sldId="2147483658"/>
          </pc:sldLayoutMkLst>
          <pc:spChg chg="mod">
            <ac:chgData name="Anne-Cécile Buellet" userId="S::anne-cecile.buellet@universite-paris-saclay.fr::19c8ae6d-b5be-4664-ba70-f11f37174d22" providerId="AD" clId="Web-{26458A6B-B62F-47E5-3001-E8EB0283A0A9}" dt="2024-06-07T14:57:45.064" v="7"/>
            <ac:spMkLst>
              <pc:docMk/>
              <pc:sldMasterMk cId="0" sldId="2147483648"/>
              <pc:sldLayoutMk cId="0" sldId="2147483658"/>
              <ac:spMk id="8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6458A6B-B62F-47E5-3001-E8EB0283A0A9}" dt="2024-06-07T14:57:45.064" v="7"/>
            <ac:spMkLst>
              <pc:docMk/>
              <pc:sldMasterMk cId="0" sldId="2147483648"/>
              <pc:sldLayoutMk cId="0" sldId="2147483658"/>
              <ac:spMk id="9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26458A6B-B62F-47E5-3001-E8EB0283A0A9}" dt="2024-06-07T14:57:45.064" v="7"/>
          <pc:sldLayoutMkLst>
            <pc:docMk/>
            <pc:sldMasterMk cId="0" sldId="2147483648"/>
            <pc:sldLayoutMk cId="0" sldId="2147483659"/>
          </pc:sldLayoutMkLst>
          <pc:spChg chg="mod">
            <ac:chgData name="Anne-Cécile Buellet" userId="S::anne-cecile.buellet@universite-paris-saclay.fr::19c8ae6d-b5be-4664-ba70-f11f37174d22" providerId="AD" clId="Web-{26458A6B-B62F-47E5-3001-E8EB0283A0A9}" dt="2024-06-07T14:57:45.064" v="7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6458A6B-B62F-47E5-3001-E8EB0283A0A9}" dt="2024-06-07T14:57:45.064" v="7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6458A6B-B62F-47E5-3001-E8EB0283A0A9}" dt="2024-06-07T14:57:45.064" v="7"/>
            <ac:spMkLst>
              <pc:docMk/>
              <pc:sldMasterMk cId="0" sldId="2147483648"/>
              <pc:sldLayoutMk cId="0" sldId="2147483659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6458A6B-B62F-47E5-3001-E8EB0283A0A9}" dt="2024-06-07T14:57:45.064" v="7"/>
            <ac:spMkLst>
              <pc:docMk/>
              <pc:sldMasterMk cId="0" sldId="2147483648"/>
              <pc:sldLayoutMk cId="0" sldId="2147483659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6458A6B-B62F-47E5-3001-E8EB0283A0A9}" dt="2024-06-07T14:57:45.064" v="7"/>
            <ac:spMkLst>
              <pc:docMk/>
              <pc:sldMasterMk cId="0" sldId="2147483648"/>
              <pc:sldLayoutMk cId="0" sldId="2147483659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6458A6B-B62F-47E5-3001-E8EB0283A0A9}" dt="2024-06-07T14:57:45.064" v="7"/>
            <ac:spMkLst>
              <pc:docMk/>
              <pc:sldMasterMk cId="0" sldId="2147483648"/>
              <pc:sldLayoutMk cId="0" sldId="2147483659"/>
              <ac:spMk id="7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0E9DDD4-B632-4A6E-89B7-540303AB6B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00AA03-9C57-4522-9E08-7A04444D6D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56855-1B02-4E55-83A8-F8D4BBEC23A9}" type="datetime1">
              <a:rPr lang="fr-FR" smtClean="0"/>
              <a:t>07/06/2024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62A339-6569-4F42-8260-3E9A3E440B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25E001-05F6-4901-85D9-1340C042CC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37ED2-ABFF-40E7-87F6-4951D0CFCF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6539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9E69A-8DA8-4A6A-BD94-87A073E32E19}" type="datetime1">
              <a:rPr lang="fr-FR" smtClean="0"/>
              <a:pPr/>
              <a:t>07/06/2024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50BBE-4D3A-4976-9893-2ACFEDDEB8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7604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0BBE-4D3A-4976-9893-2ACFEDDEB86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19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rtlCol="0"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F3FCF96-54AA-47AB-8C91-7B461EDEE1BE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156BF6-F90B-43DC-AA6D-ABA507354AF7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581193" y="675727"/>
            <a:ext cx="592220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A0DFBE2-101A-4B86-9792-1F382FDA790E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35895" y="2180497"/>
            <a:ext cx="8272211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3F47F3-5BE0-44C9-971A-B41DF5086624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rtlCol="0"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35895" y="4541417"/>
            <a:ext cx="8272211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A27D82D-A0D4-41BF-A91A-A2B666F305EC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35895" y="2228004"/>
            <a:ext cx="4066793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1313" y="2228004"/>
            <a:ext cx="4066794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DAC089-B845-4ADE-8076-0CA3F806D3DD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65415" y="2250893"/>
            <a:ext cx="3815306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35896" y="2926053"/>
            <a:ext cx="4044825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892802" y="2250893"/>
            <a:ext cx="3815305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663282" y="2926053"/>
            <a:ext cx="4044825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743F4B-1CBA-43FF-9435-49FA0FF61FCC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ABF4B4-AAAA-4C76-83C6-BC768B61E838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7F9508-F328-4F3D-8EBA-80E8E7FA6F98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rtlCol="0"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35862" y="601200"/>
            <a:ext cx="8469630" cy="4204800"/>
          </a:xfrm>
        </p:spPr>
        <p:txBody>
          <a:bodyPr rtlCol="0"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305618" y="5262297"/>
            <a:ext cx="4402490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066516C-87F5-4402-B004-0EE372D128F4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rtlCol="0"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35863" y="599725"/>
            <a:ext cx="8468144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35894" y="5260128"/>
            <a:ext cx="8272213" cy="598671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EA305B-6C8D-4CDE-AFBA-BAA624F5D2EB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E06863D7-9834-439E-8CE4-1AB71C822215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 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tOuZrYNos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/>
              <a:t>Induction électromagnétique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pic>
        <p:nvPicPr>
          <p:cNvPr id="5" name="Image 4" descr="Plaque induction : notre sélection des meilleurs modèles pour bien choisir">
            <a:extLst>
              <a:ext uri="{FF2B5EF4-FFF2-40B4-BE49-F238E27FC236}">
                <a16:creationId xmlns:a16="http://schemas.microsoft.com/office/drawing/2014/main" id="{A73E9649-A88A-F5FF-06CC-A32645D63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76" y="3194222"/>
            <a:ext cx="4650774" cy="309536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7120188-64E9-D811-F82D-B6E90B52648D}"/>
              </a:ext>
            </a:extLst>
          </p:cNvPr>
          <p:cNvSpPr txBox="1"/>
          <p:nvPr/>
        </p:nvSpPr>
        <p:spPr>
          <a:xfrm>
            <a:off x="5189837" y="333632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Plaques à induction</a:t>
            </a: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41467D-DD16-9C4C-07D6-A3F37CE2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Spire et Solénoïde</a:t>
            </a:r>
          </a:p>
        </p:txBody>
      </p:sp>
      <p:pic>
        <p:nvPicPr>
          <p:cNvPr id="8" name="Image 7" descr="Une image contenant croquis, motif, squelette&#10;&#10;Description générée automatiquement">
            <a:extLst>
              <a:ext uri="{FF2B5EF4-FFF2-40B4-BE49-F238E27FC236}">
                <a16:creationId xmlns:a16="http://schemas.microsoft.com/office/drawing/2014/main" id="{12A37FB3-0034-0F66-66AB-8D2D7FB9A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78" y="1901139"/>
            <a:ext cx="2837936" cy="257689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2842288-72B1-01A6-9410-81668E6EC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778" y="4481899"/>
            <a:ext cx="6093425" cy="203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0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7BED5-82B8-6EA6-DDEC-A9E2FCCD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 spires</a:t>
            </a:r>
          </a:p>
        </p:txBody>
      </p:sp>
      <p:pic>
        <p:nvPicPr>
          <p:cNvPr id="4" name="Espace réservé du contenu 3" descr="Une image contenant dessin, croquis, texte, diagramme&#10;&#10;Description générée automatiquement">
            <a:extLst>
              <a:ext uri="{FF2B5EF4-FFF2-40B4-BE49-F238E27FC236}">
                <a16:creationId xmlns:a16="http://schemas.microsoft.com/office/drawing/2014/main" id="{48D17189-16BC-9EF2-A246-5266B698E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2209898"/>
            <a:ext cx="4572000" cy="3619500"/>
          </a:xfrm>
        </p:spPr>
      </p:pic>
    </p:spTree>
    <p:extLst>
      <p:ext uri="{BB962C8B-B14F-4D97-AF65-F5344CB8AC3E}">
        <p14:creationId xmlns:p14="http://schemas.microsoft.com/office/powerpoint/2010/main" val="362136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711C08-4E89-8F81-084C-E0C073B2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Rails de </a:t>
            </a:r>
            <a:r>
              <a:rPr lang="fr-FR" err="1"/>
              <a:t>laplace</a:t>
            </a:r>
          </a:p>
        </p:txBody>
      </p:sp>
      <p:pic>
        <p:nvPicPr>
          <p:cNvPr id="4" name="Espace réservé du contenu 3" descr="Une image contenant ligne, texte, diagramme, Police&#10;&#10;Description générée automatiquement">
            <a:extLst>
              <a:ext uri="{FF2B5EF4-FFF2-40B4-BE49-F238E27FC236}">
                <a16:creationId xmlns:a16="http://schemas.microsoft.com/office/drawing/2014/main" id="{C6A47F48-5EB1-3329-DBFB-69E900441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83" y="2006748"/>
            <a:ext cx="4572000" cy="2264963"/>
          </a:xfrm>
        </p:spPr>
      </p:pic>
      <p:pic>
        <p:nvPicPr>
          <p:cNvPr id="5" name="Image 4" descr="Une image contenant ligne, diagramme, Parallèle, Police&#10;&#10;Description générée automatiquement">
            <a:extLst>
              <a:ext uri="{FF2B5EF4-FFF2-40B4-BE49-F238E27FC236}">
                <a16:creationId xmlns:a16="http://schemas.microsoft.com/office/drawing/2014/main" id="{3D7B5828-4FCA-8F19-31D6-08EC17017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521" y="4560478"/>
            <a:ext cx="4572000" cy="214158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FC48B90-6DDF-F6AB-6469-229629373A79}"/>
              </a:ext>
            </a:extLst>
          </p:cNvPr>
          <p:cNvSpPr txBox="1"/>
          <p:nvPr/>
        </p:nvSpPr>
        <p:spPr>
          <a:xfrm>
            <a:off x="4958148" y="206975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Générateur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B1EDFDF-63EB-501F-47B8-3C2C06C9917C}"/>
              </a:ext>
            </a:extLst>
          </p:cNvPr>
          <p:cNvSpPr txBox="1"/>
          <p:nvPr/>
        </p:nvSpPr>
        <p:spPr>
          <a:xfrm>
            <a:off x="3367215" y="634056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Moteur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C37B128-E2C5-6721-B731-4113EFF87009}"/>
              </a:ext>
            </a:extLst>
          </p:cNvPr>
          <p:cNvSpPr txBox="1"/>
          <p:nvPr/>
        </p:nvSpPr>
        <p:spPr>
          <a:xfrm>
            <a:off x="200798" y="6008472"/>
            <a:ext cx="29594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ea typeface="+mn-lt"/>
                <a:cs typeface="+mn-lt"/>
                <a:hlinkClick r:id="rId4"/>
              </a:rPr>
              <a:t>https://www.youtube.com/watch?v=tOuZrYNosDU</a:t>
            </a:r>
            <a:r>
              <a:rPr lang="fr-FR">
                <a:ea typeface="+mn-lt"/>
                <a:cs typeface="+mn-lt"/>
              </a:rPr>
              <a:t> (43")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0788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Application>Microsoft Office PowerPoint</Application>
  <PresentationFormat>On-screen Show (4:3)</PresentationFormat>
  <Slides>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Dividende</vt:lpstr>
      <vt:lpstr>Induction électromagnétique</vt:lpstr>
      <vt:lpstr>Spire et Solénoïde</vt:lpstr>
      <vt:lpstr>2 spires</vt:lpstr>
      <vt:lpstr>Rails de laplace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1</cp:revision>
  <dcterms:created xsi:type="dcterms:W3CDTF">2024-06-07T14:51:03Z</dcterms:created>
  <dcterms:modified xsi:type="dcterms:W3CDTF">2024-06-07T15:08:48Z</dcterms:modified>
</cp:coreProperties>
</file>