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9"/>
    <p:restoredTop sz="9597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nim.institutoptique.fr/You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8EEAB-C57D-3067-7AF1-6D4C67705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583894"/>
            <a:ext cx="10993549" cy="102686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Interférences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deux </a:t>
            </a:r>
            <a:r>
              <a:rPr lang="en-GB" dirty="0" err="1"/>
              <a:t>ondes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optique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88F5B4-AB19-C042-EE7F-4B079FFA0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		</a:t>
            </a:r>
            <a:r>
              <a:rPr lang="en-GB" sz="2000" dirty="0" err="1"/>
              <a:t>Mécanique</a:t>
            </a:r>
            <a:r>
              <a:rPr lang="en-GB" sz="2000" dirty="0"/>
              <a:t> 												</a:t>
            </a:r>
            <a:r>
              <a:rPr lang="en-GB" sz="2000" dirty="0" err="1"/>
              <a:t>Optique</a:t>
            </a:r>
            <a:r>
              <a:rPr lang="en-GB" sz="2000" dirty="0"/>
              <a:t> ?</a:t>
            </a:r>
          </a:p>
        </p:txBody>
      </p:sp>
      <p:pic>
        <p:nvPicPr>
          <p:cNvPr id="2050" name="Picture 2" descr="cuve à ondes: interférences">
            <a:extLst>
              <a:ext uri="{FF2B5EF4-FFF2-40B4-BE49-F238E27FC236}">
                <a16:creationId xmlns:a16="http://schemas.microsoft.com/office/drawing/2014/main" id="{4F1BE16A-4664-C2ED-7AB2-75068067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1" y="3085766"/>
            <a:ext cx="4401557" cy="330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1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3AB74-0AE8-7D65-23B0-84D700EC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 interferences au </a:t>
            </a:r>
            <a:r>
              <a:rPr lang="en-GB" dirty="0" err="1"/>
              <a:t>quotidien</a:t>
            </a:r>
            <a:endParaRPr lang="en-GB" dirty="0"/>
          </a:p>
        </p:txBody>
      </p:sp>
      <p:pic>
        <p:nvPicPr>
          <p:cNvPr id="1026" name="Picture 2" descr="TEAC Lecteur CD Compact PD-301-X - Haute fidélité - Lecteur CD/SACD">
            <a:extLst>
              <a:ext uri="{FF2B5EF4-FFF2-40B4-BE49-F238E27FC236}">
                <a16:creationId xmlns:a16="http://schemas.microsoft.com/office/drawing/2014/main" id="{3519A93A-C8B6-FC43-AFF5-0E77C87A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67" y="34290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nde sonore sur film de savon — CultureSciences-Physique - Ressources  scientifiques pour l'enseignement des sciences physiques">
            <a:extLst>
              <a:ext uri="{FF2B5EF4-FFF2-40B4-BE49-F238E27FC236}">
                <a16:creationId xmlns:a16="http://schemas.microsoft.com/office/drawing/2014/main" id="{E0AE7F2A-6110-6B6D-6AC8-6530AEC60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 couleur bleu du Morpho : une origine structurelle">
            <a:extLst>
              <a:ext uri="{FF2B5EF4-FFF2-40B4-BE49-F238E27FC236}">
                <a16:creationId xmlns:a16="http://schemas.microsoft.com/office/drawing/2014/main" id="{A4960E31-E166-AB3E-437F-A2C0B8ED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267" y="3767767"/>
            <a:ext cx="3264103" cy="295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6F47570-4E2A-3B24-997C-EBAC11378CF9}"/>
              </a:ext>
            </a:extLst>
          </p:cNvPr>
          <p:cNvSpPr txBox="1"/>
          <p:nvPr/>
        </p:nvSpPr>
        <p:spPr>
          <a:xfrm>
            <a:off x="1253686" y="339843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Lecteur</a:t>
            </a:r>
            <a:r>
              <a:rPr lang="en-GB" dirty="0"/>
              <a:t> CD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C3453C-3CE6-C053-C4E1-4F252B02D003}"/>
              </a:ext>
            </a:extLst>
          </p:cNvPr>
          <p:cNvSpPr txBox="1"/>
          <p:nvPr/>
        </p:nvSpPr>
        <p:spPr>
          <a:xfrm>
            <a:off x="5338388" y="4643438"/>
            <a:ext cx="151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Bulle</a:t>
            </a:r>
            <a:r>
              <a:rPr lang="en-GB" dirty="0"/>
              <a:t> de </a:t>
            </a:r>
            <a:r>
              <a:rPr lang="en-GB" dirty="0" err="1"/>
              <a:t>savon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EF263D-5488-C06F-4FEB-D16269FBAD98}"/>
              </a:ext>
            </a:extLst>
          </p:cNvPr>
          <p:cNvSpPr txBox="1"/>
          <p:nvPr/>
        </p:nvSpPr>
        <p:spPr>
          <a:xfrm>
            <a:off x="9633149" y="3398435"/>
            <a:ext cx="171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Ailes de papillon</a:t>
            </a:r>
          </a:p>
        </p:txBody>
      </p:sp>
    </p:spTree>
    <p:extLst>
      <p:ext uri="{BB962C8B-B14F-4D97-AF65-F5344CB8AC3E}">
        <p14:creationId xmlns:p14="http://schemas.microsoft.com/office/powerpoint/2010/main" val="37473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6DB15C-9D69-BEB4-C78B-14BC028C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Irisations</a:t>
            </a:r>
          </a:p>
        </p:txBody>
      </p:sp>
      <p:pic>
        <p:nvPicPr>
          <p:cNvPr id="3074" name="Picture 2" descr="frangesBlanche">
            <a:extLst>
              <a:ext uri="{FF2B5EF4-FFF2-40B4-BE49-F238E27FC236}">
                <a16:creationId xmlns:a16="http://schemas.microsoft.com/office/drawing/2014/main" id="{7C1D627D-F635-26A6-C005-4A38D6E6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" y="2104411"/>
            <a:ext cx="47879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45FFFCD-998C-CC19-2F9B-831E92CB3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23435"/>
            <a:ext cx="5424193" cy="29570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C6EC80F-AB9E-7D98-EF33-E4515D46CFEA}"/>
              </a:ext>
            </a:extLst>
          </p:cNvPr>
          <p:cNvSpPr txBox="1"/>
          <p:nvPr/>
        </p:nvSpPr>
        <p:spPr>
          <a:xfrm>
            <a:off x="446087" y="6083791"/>
            <a:ext cx="600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Influence source etendue : </a:t>
            </a:r>
            <a:r>
              <a:rPr lang="en-GB" dirty="0">
                <a:hlinkClick r:id="rId4"/>
              </a:rPr>
              <a:t>http://anim.institutoptique.fr/Young/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BC7DF-277C-56EB-B405-CF49ED41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490680-295F-4C54-C278-7A4EC20C9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Condition </a:t>
            </a:r>
            <a:r>
              <a:rPr lang="en-GB" sz="2000" dirty="0" err="1"/>
              <a:t>d’interférences</a:t>
            </a:r>
            <a:r>
              <a:rPr lang="en-GB" sz="2000" dirty="0"/>
              <a:t> : </a:t>
            </a:r>
          </a:p>
          <a:p>
            <a:pPr lvl="1"/>
            <a:r>
              <a:rPr lang="en-GB" sz="2000" dirty="0" err="1"/>
              <a:t>même</a:t>
            </a:r>
            <a:r>
              <a:rPr lang="en-GB" sz="2000" dirty="0"/>
              <a:t> pulsation</a:t>
            </a:r>
          </a:p>
          <a:p>
            <a:pPr lvl="1"/>
            <a:r>
              <a:rPr lang="en-GB" sz="2000" dirty="0"/>
              <a:t>source </a:t>
            </a:r>
            <a:r>
              <a:rPr lang="en-GB" sz="2000" dirty="0" err="1"/>
              <a:t>ponctuelle</a:t>
            </a:r>
            <a:r>
              <a:rPr lang="en-GB" sz="2000" dirty="0"/>
              <a:t> </a:t>
            </a:r>
            <a:r>
              <a:rPr lang="en-GB" sz="2000" dirty="0" err="1"/>
              <a:t>ou</a:t>
            </a:r>
            <a:r>
              <a:rPr lang="en-GB" sz="2000" dirty="0"/>
              <a:t> </a:t>
            </a:r>
            <a:r>
              <a:rPr lang="en-GB" sz="2000" dirty="0" err="1"/>
              <a:t>lointaine</a:t>
            </a:r>
            <a:endParaRPr lang="en-GB" sz="2000" dirty="0"/>
          </a:p>
          <a:p>
            <a:r>
              <a:rPr lang="en-GB" sz="2000" dirty="0"/>
              <a:t>Cas des experiences de Young :</a:t>
            </a:r>
          </a:p>
          <a:p>
            <a:pPr lvl="1"/>
            <a:r>
              <a:rPr lang="en-GB" sz="2000" dirty="0" err="1"/>
              <a:t>calcul</a:t>
            </a:r>
            <a:r>
              <a:rPr lang="en-GB" sz="2000" dirty="0"/>
              <a:t> de </a:t>
            </a:r>
            <a:r>
              <a:rPr lang="en-GB" sz="2000" dirty="0" err="1"/>
              <a:t>différence</a:t>
            </a:r>
            <a:r>
              <a:rPr lang="en-GB" sz="2000" dirty="0"/>
              <a:t> de </a:t>
            </a:r>
            <a:r>
              <a:rPr lang="en-GB" sz="2000" dirty="0" err="1"/>
              <a:t>marche</a:t>
            </a:r>
            <a:endParaRPr lang="en-GB" sz="2000" dirty="0"/>
          </a:p>
          <a:p>
            <a:pPr lvl="1"/>
            <a:r>
              <a:rPr lang="en-GB" sz="2000" dirty="0" err="1"/>
              <a:t>vérification</a:t>
            </a:r>
            <a:r>
              <a:rPr lang="en-GB" sz="2000" dirty="0"/>
              <a:t> </a:t>
            </a:r>
            <a:r>
              <a:rPr lang="en-GB" sz="2000" dirty="0" err="1"/>
              <a:t>expérimentale</a:t>
            </a:r>
            <a:r>
              <a:rPr lang="en-GB" sz="2000" dirty="0"/>
              <a:t> de la </a:t>
            </a:r>
            <a:r>
              <a:rPr lang="en-GB" sz="2000" dirty="0" err="1"/>
              <a:t>formule</a:t>
            </a:r>
            <a:r>
              <a:rPr lang="en-GB" sz="2000" dirty="0"/>
              <a:t> de </a:t>
            </a:r>
            <a:r>
              <a:rPr lang="en-GB" sz="2000" dirty="0" err="1"/>
              <a:t>l’interfrange</a:t>
            </a:r>
            <a:endParaRPr lang="en-GB" sz="2000" dirty="0"/>
          </a:p>
          <a:p>
            <a:r>
              <a:rPr lang="en-GB" sz="2000" dirty="0"/>
              <a:t>Prochain </a:t>
            </a:r>
            <a:r>
              <a:rPr lang="en-GB" sz="2000" dirty="0" err="1"/>
              <a:t>cours</a:t>
            </a:r>
            <a:r>
              <a:rPr lang="en-GB" sz="2000" dirty="0"/>
              <a:t> : </a:t>
            </a:r>
            <a:r>
              <a:rPr lang="en-GB" sz="2000" dirty="0" err="1"/>
              <a:t>l’interféromètre</a:t>
            </a:r>
            <a:r>
              <a:rPr lang="en-GB" sz="2000" dirty="0"/>
              <a:t> de Michelson (division </a:t>
            </a:r>
            <a:r>
              <a:rPr lang="en-GB" sz="2000" dirty="0" err="1"/>
              <a:t>d’amplitude</a:t>
            </a:r>
            <a:r>
              <a:rPr lang="en-GB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1544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2918</TotalTime>
  <Words>88</Words>
  <Application>Microsoft Macintosh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Gill Sans MT</vt:lpstr>
      <vt:lpstr>Wingdings 2</vt:lpstr>
      <vt:lpstr>Dividende</vt:lpstr>
      <vt:lpstr>Interférences à deux ondes en optique</vt:lpstr>
      <vt:lpstr>Les interferences au quotidien</vt:lpstr>
      <vt:lpstr>Irisations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Interférences à deux ondes en optique</dc:title>
  <dc:creator>Anne-Cécile Buellet</dc:creator>
  <cp:lastModifiedBy>Anne-Cécile Buellet</cp:lastModifiedBy>
  <cp:revision>2</cp:revision>
  <dcterms:created xsi:type="dcterms:W3CDTF">2023-10-14T08:50:05Z</dcterms:created>
  <dcterms:modified xsi:type="dcterms:W3CDTF">2023-10-17T07:27:58Z</dcterms:modified>
</cp:coreProperties>
</file>