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B7101-D6F0-6FB9-A68C-8609EF4283C3}" v="11" dt="2024-06-06T13:08:51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666B7101-D6F0-6FB9-A68C-8609EF4283C3}"/>
    <pc:docChg chg="modSld addMainMaster delMainMaster">
      <pc:chgData name="Anne-Cécile Buellet" userId="S::anne-cecile.buellet@universite-paris-saclay.fr::19c8ae6d-b5be-4664-ba70-f11f37174d22" providerId="AD" clId="Web-{666B7101-D6F0-6FB9-A68C-8609EF4283C3}" dt="2024-06-06T13:08:51.460" v="8" actId="1076"/>
      <pc:docMkLst>
        <pc:docMk/>
      </pc:docMkLst>
      <pc:sldChg chg="addSp modSp mod modClrScheme chgLayout">
        <pc:chgData name="Anne-Cécile Buellet" userId="S::anne-cecile.buellet@universite-paris-saclay.fr::19c8ae6d-b5be-4664-ba70-f11f37174d22" providerId="AD" clId="Web-{666B7101-D6F0-6FB9-A68C-8609EF4283C3}" dt="2024-06-06T13:07:59.068" v="3" actId="1076"/>
        <pc:sldMkLst>
          <pc:docMk/>
          <pc:sldMk cId="3784089036" sldId="256"/>
        </pc:sldMkLst>
        <pc:spChg chg="mod ord">
          <ac:chgData name="Anne-Cécile Buellet" userId="S::anne-cecile.buellet@universite-paris-saclay.fr::19c8ae6d-b5be-4664-ba70-f11f37174d22" providerId="AD" clId="Web-{666B7101-D6F0-6FB9-A68C-8609EF4283C3}" dt="2024-06-06T13:05:47.346" v="0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Anne-Cécile Buellet" userId="S::anne-cecile.buellet@universite-paris-saclay.fr::19c8ae6d-b5be-4664-ba70-f11f37174d22" providerId="AD" clId="Web-{666B7101-D6F0-6FB9-A68C-8609EF4283C3}" dt="2024-06-06T13:05:47.346" v="0"/>
          <ac:spMkLst>
            <pc:docMk/>
            <pc:sldMk cId="3784089036" sldId="256"/>
            <ac:spMk id="3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666B7101-D6F0-6FB9-A68C-8609EF4283C3}" dt="2024-06-06T13:07:59.068" v="3" actId="1076"/>
          <ac:picMkLst>
            <pc:docMk/>
            <pc:sldMk cId="3784089036" sldId="256"/>
            <ac:picMk id="4" creationId="{69ACEC75-110F-5048-EF3E-0BC6CADB8217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666B7101-D6F0-6FB9-A68C-8609EF4283C3}" dt="2024-06-06T13:05:47.346" v="0"/>
        <pc:sldMkLst>
          <pc:docMk/>
          <pc:sldMk cId="4268113407" sldId="257"/>
        </pc:sldMkLst>
        <pc:spChg chg="mod ord">
          <ac:chgData name="Anne-Cécile Buellet" userId="S::anne-cecile.buellet@universite-paris-saclay.fr::19c8ae6d-b5be-4664-ba70-f11f37174d22" providerId="AD" clId="Web-{666B7101-D6F0-6FB9-A68C-8609EF4283C3}" dt="2024-06-06T13:05:47.346" v="0"/>
          <ac:spMkLst>
            <pc:docMk/>
            <pc:sldMk cId="4268113407" sldId="257"/>
            <ac:spMk id="2" creationId="{A28D81DD-8811-FF9F-5AF2-43391971FF69}"/>
          </ac:spMkLst>
        </pc:spChg>
      </pc:sldChg>
      <pc:sldChg chg="modSp mod modClrScheme chgLayout">
        <pc:chgData name="Anne-Cécile Buellet" userId="S::anne-cecile.buellet@universite-paris-saclay.fr::19c8ae6d-b5be-4664-ba70-f11f37174d22" providerId="AD" clId="Web-{666B7101-D6F0-6FB9-A68C-8609EF4283C3}" dt="2024-06-06T13:05:47.346" v="0"/>
        <pc:sldMkLst>
          <pc:docMk/>
          <pc:sldMk cId="3321841983" sldId="258"/>
        </pc:sldMkLst>
        <pc:spChg chg="mod ord">
          <ac:chgData name="Anne-Cécile Buellet" userId="S::anne-cecile.buellet@universite-paris-saclay.fr::19c8ae6d-b5be-4664-ba70-f11f37174d22" providerId="AD" clId="Web-{666B7101-D6F0-6FB9-A68C-8609EF4283C3}" dt="2024-06-06T13:05:47.346" v="0"/>
          <ac:spMkLst>
            <pc:docMk/>
            <pc:sldMk cId="3321841983" sldId="258"/>
            <ac:spMk id="2" creationId="{C11E2AEA-F0A5-56C0-58A7-312C5EB4F6CE}"/>
          </ac:spMkLst>
        </pc:spChg>
        <pc:picChg chg="mod ord">
          <ac:chgData name="Anne-Cécile Buellet" userId="S::anne-cecile.buellet@universite-paris-saclay.fr::19c8ae6d-b5be-4664-ba70-f11f37174d22" providerId="AD" clId="Web-{666B7101-D6F0-6FB9-A68C-8609EF4283C3}" dt="2024-06-06T13:05:47.346" v="0"/>
          <ac:picMkLst>
            <pc:docMk/>
            <pc:sldMk cId="3321841983" sldId="258"/>
            <ac:picMk id="4" creationId="{9C916266-8C3F-15BA-30BB-4E38DA7CF76F}"/>
          </ac:picMkLst>
        </pc:picChg>
      </pc:sldChg>
      <pc:sldChg chg="delSp modSp mod modClrScheme chgLayout">
        <pc:chgData name="Anne-Cécile Buellet" userId="S::anne-cecile.buellet@universite-paris-saclay.fr::19c8ae6d-b5be-4664-ba70-f11f37174d22" providerId="AD" clId="Web-{666B7101-D6F0-6FB9-A68C-8609EF4283C3}" dt="2024-06-06T13:08:51.460" v="8" actId="1076"/>
        <pc:sldMkLst>
          <pc:docMk/>
          <pc:sldMk cId="4228584580" sldId="260"/>
        </pc:sldMkLst>
        <pc:spChg chg="mod ord">
          <ac:chgData name="Anne-Cécile Buellet" userId="S::anne-cecile.buellet@universite-paris-saclay.fr::19c8ae6d-b5be-4664-ba70-f11f37174d22" providerId="AD" clId="Web-{666B7101-D6F0-6FB9-A68C-8609EF4283C3}" dt="2024-06-06T13:08:28.804" v="7" actId="20577"/>
          <ac:spMkLst>
            <pc:docMk/>
            <pc:sldMk cId="4228584580" sldId="260"/>
            <ac:spMk id="2" creationId="{D3851805-8061-38D4-FFE6-6E7FB7FF77AA}"/>
          </ac:spMkLst>
        </pc:spChg>
        <pc:spChg chg="mod ord">
          <ac:chgData name="Anne-Cécile Buellet" userId="S::anne-cecile.buellet@universite-paris-saclay.fr::19c8ae6d-b5be-4664-ba70-f11f37174d22" providerId="AD" clId="Web-{666B7101-D6F0-6FB9-A68C-8609EF4283C3}" dt="2024-06-06T13:05:47.346" v="0"/>
          <ac:spMkLst>
            <pc:docMk/>
            <pc:sldMk cId="4228584580" sldId="260"/>
            <ac:spMk id="3" creationId="{6ED765B5-5209-F264-690E-3623755E09FA}"/>
          </ac:spMkLst>
        </pc:spChg>
        <pc:spChg chg="del">
          <ac:chgData name="Anne-Cécile Buellet" userId="S::anne-cecile.buellet@universite-paris-saclay.fr::19c8ae6d-b5be-4664-ba70-f11f37174d22" providerId="AD" clId="Web-{666B7101-D6F0-6FB9-A68C-8609EF4283C3}" dt="2024-06-06T13:08:23.710" v="5"/>
          <ac:spMkLst>
            <pc:docMk/>
            <pc:sldMk cId="4228584580" sldId="260"/>
            <ac:spMk id="5" creationId="{E792D4B9-A2F2-E36A-B706-4001AB7221D8}"/>
          </ac:spMkLst>
        </pc:spChg>
        <pc:picChg chg="mod">
          <ac:chgData name="Anne-Cécile Buellet" userId="S::anne-cecile.buellet@universite-paris-saclay.fr::19c8ae6d-b5be-4664-ba70-f11f37174d22" providerId="AD" clId="Web-{666B7101-D6F0-6FB9-A68C-8609EF4283C3}" dt="2024-06-06T13:08:51.460" v="8" actId="1076"/>
          <ac:picMkLst>
            <pc:docMk/>
            <pc:sldMk cId="4228584580" sldId="260"/>
            <ac:picMk id="4" creationId="{3A886976-1A9A-F351-60CD-11E9FCEAC887}"/>
          </ac:picMkLst>
        </pc:picChg>
      </pc:sldChg>
      <pc:sldChg chg="modSp mod modClrScheme chgLayout">
        <pc:chgData name="Anne-Cécile Buellet" userId="S::anne-cecile.buellet@universite-paris-saclay.fr::19c8ae6d-b5be-4664-ba70-f11f37174d22" providerId="AD" clId="Web-{666B7101-D6F0-6FB9-A68C-8609EF4283C3}" dt="2024-06-06T13:05:47.346" v="0"/>
        <pc:sldMkLst>
          <pc:docMk/>
          <pc:sldMk cId="3042416228" sldId="261"/>
        </pc:sldMkLst>
        <pc:spChg chg="mod ord">
          <ac:chgData name="Anne-Cécile Buellet" userId="S::anne-cecile.buellet@universite-paris-saclay.fr::19c8ae6d-b5be-4664-ba70-f11f37174d22" providerId="AD" clId="Web-{666B7101-D6F0-6FB9-A68C-8609EF4283C3}" dt="2024-06-06T13:05:47.346" v="0"/>
          <ac:spMkLst>
            <pc:docMk/>
            <pc:sldMk cId="3042416228" sldId="261"/>
            <ac:spMk id="2" creationId="{B7A38BE6-9CF9-EF8F-7407-7F677F163A11}"/>
          </ac:spMkLst>
        </pc:spChg>
      </pc:sldChg>
      <pc:sldMasterChg chg="del delSldLayout">
        <pc:chgData name="Anne-Cécile Buellet" userId="S::anne-cecile.buellet@universite-paris-saclay.fr::19c8ae6d-b5be-4664-ba70-f11f37174d22" providerId="AD" clId="Web-{666B7101-D6F0-6FB9-A68C-8609EF4283C3}" dt="2024-06-06T13:05:47.346" v="0"/>
        <pc:sldMasterMkLst>
          <pc:docMk/>
          <pc:sldMasterMk cId="3071127875" sldId="2147483648"/>
        </pc:sldMasterMkLst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 modSldLayout">
        <pc:chgData name="Anne-Cécile Buellet" userId="S::anne-cecile.buellet@universite-paris-saclay.fr::19c8ae6d-b5be-4664-ba70-f11f37174d22" providerId="AD" clId="Web-{666B7101-D6F0-6FB9-A68C-8609EF4283C3}" dt="2024-06-06T13:05:47.346" v="0"/>
        <pc:sldMasterMkLst>
          <pc:docMk/>
          <pc:sldMasterMk cId="578056494" sldId="2147483660"/>
        </pc:sldMasterMkLst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1279697362" sldId="2147483661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364175557" sldId="2147483662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762563237" sldId="2147483663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1182787336" sldId="2147483664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2685195642" sldId="2147483665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4245471471" sldId="2147483666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78441715" sldId="2147483667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784024933" sldId="2147483668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1999750665" sldId="2147483669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1651550020" sldId="2147483670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666B7101-D6F0-6FB9-A68C-8609EF4283C3}" dt="2024-06-06T13:05:47.346" v="0"/>
          <pc:sldLayoutMkLst>
            <pc:docMk/>
            <pc:sldMasterMk cId="578056494" sldId="2147483660"/>
            <pc:sldLayoutMk cId="2904544056" sldId="2147483671"/>
          </pc:sldLayoutMkLst>
        </pc:sldLayoutChg>
      </pc:sldMasterChg>
    </pc:docChg>
  </pc:docChgLst>
  <pc:docChgLst>
    <pc:chgData name="Anne-Cécile Buellet" userId="S::anne-cecile.buellet@universite-paris-saclay.fr::19c8ae6d-b5be-4664-ba70-f11f37174d22" providerId="AD" clId="Web-{0CCF66DC-FFD4-72B5-8C7B-59F202C7D170}"/>
    <pc:docChg chg="addSld delSld modSld">
      <pc:chgData name="Anne-Cécile Buellet" userId="S::anne-cecile.buellet@universite-paris-saclay.fr::19c8ae6d-b5be-4664-ba70-f11f37174d22" providerId="AD" clId="Web-{0CCF66DC-FFD4-72B5-8C7B-59F202C7D170}" dt="2024-03-27T15:28:15.629" v="75" actId="14100"/>
      <pc:docMkLst>
        <pc:docMk/>
      </pc:docMkLst>
      <pc:sldChg chg="modSp">
        <pc:chgData name="Anne-Cécile Buellet" userId="S::anne-cecile.buellet@universite-paris-saclay.fr::19c8ae6d-b5be-4664-ba70-f11f37174d22" providerId="AD" clId="Web-{0CCF66DC-FFD4-72B5-8C7B-59F202C7D170}" dt="2024-03-27T12:06:06.406" v="14" actId="20577"/>
        <pc:sldMkLst>
          <pc:docMk/>
          <pc:sldMk cId="3784089036" sldId="256"/>
        </pc:sldMkLst>
        <pc:spChg chg="mod">
          <ac:chgData name="Anne-Cécile Buellet" userId="S::anne-cecile.buellet@universite-paris-saclay.fr::19c8ae6d-b5be-4664-ba70-f11f37174d22" providerId="AD" clId="Web-{0CCF66DC-FFD4-72B5-8C7B-59F202C7D170}" dt="2024-03-27T12:06:00.515" v="9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CCF66DC-FFD4-72B5-8C7B-59F202C7D170}" dt="2024-03-27T12:06:06.406" v="14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">
        <pc:chgData name="Anne-Cécile Buellet" userId="S::anne-cecile.buellet@universite-paris-saclay.fr::19c8ae6d-b5be-4664-ba70-f11f37174d22" providerId="AD" clId="Web-{0CCF66DC-FFD4-72B5-8C7B-59F202C7D170}" dt="2024-03-27T12:09:55.366" v="43" actId="14100"/>
        <pc:sldMkLst>
          <pc:docMk/>
          <pc:sldMk cId="4268113407" sldId="257"/>
        </pc:sldMkLst>
        <pc:spChg chg="mod">
          <ac:chgData name="Anne-Cécile Buellet" userId="S::anne-cecile.buellet@universite-paris-saclay.fr::19c8ae6d-b5be-4664-ba70-f11f37174d22" providerId="AD" clId="Web-{0CCF66DC-FFD4-72B5-8C7B-59F202C7D170}" dt="2024-03-27T12:06:35.329" v="27" actId="20577"/>
          <ac:spMkLst>
            <pc:docMk/>
            <pc:sldMk cId="4268113407" sldId="257"/>
            <ac:spMk id="2" creationId="{A28D81DD-8811-FF9F-5AF2-43391971FF69}"/>
          </ac:spMkLst>
        </pc:spChg>
        <pc:spChg chg="del mod">
          <ac:chgData name="Anne-Cécile Buellet" userId="S::anne-cecile.buellet@universite-paris-saclay.fr::19c8ae6d-b5be-4664-ba70-f11f37174d22" providerId="AD" clId="Web-{0CCF66DC-FFD4-72B5-8C7B-59F202C7D170}" dt="2024-03-27T12:06:39.688" v="29"/>
          <ac:spMkLst>
            <pc:docMk/>
            <pc:sldMk cId="4268113407" sldId="257"/>
            <ac:spMk id="3" creationId="{4F92F26F-0B8F-B4E5-8037-6603807D3478}"/>
          </ac:spMkLst>
        </pc:spChg>
        <pc:picChg chg="add mod">
          <ac:chgData name="Anne-Cécile Buellet" userId="S::anne-cecile.buellet@universite-paris-saclay.fr::19c8ae6d-b5be-4664-ba70-f11f37174d22" providerId="AD" clId="Web-{0CCF66DC-FFD4-72B5-8C7B-59F202C7D170}" dt="2024-03-27T12:09:49.194" v="40" actId="1076"/>
          <ac:picMkLst>
            <pc:docMk/>
            <pc:sldMk cId="4268113407" sldId="257"/>
            <ac:picMk id="4" creationId="{974BACB5-D33F-DEFA-44D1-3E251ACA16EC}"/>
          </ac:picMkLst>
        </pc:picChg>
        <pc:picChg chg="add mod">
          <ac:chgData name="Anne-Cécile Buellet" userId="S::anne-cecile.buellet@universite-paris-saclay.fr::19c8ae6d-b5be-4664-ba70-f11f37174d22" providerId="AD" clId="Web-{0CCF66DC-FFD4-72B5-8C7B-59F202C7D170}" dt="2024-03-27T12:09:50.975" v="41" actId="1076"/>
          <ac:picMkLst>
            <pc:docMk/>
            <pc:sldMk cId="4268113407" sldId="257"/>
            <ac:picMk id="5" creationId="{8DD2283A-FB94-1317-452E-A8E238BF069C}"/>
          </ac:picMkLst>
        </pc:picChg>
        <pc:picChg chg="add mod">
          <ac:chgData name="Anne-Cécile Buellet" userId="S::anne-cecile.buellet@universite-paris-saclay.fr::19c8ae6d-b5be-4664-ba70-f11f37174d22" providerId="AD" clId="Web-{0CCF66DC-FFD4-72B5-8C7B-59F202C7D170}" dt="2024-03-27T12:09:55.366" v="43" actId="14100"/>
          <ac:picMkLst>
            <pc:docMk/>
            <pc:sldMk cId="4268113407" sldId="257"/>
            <ac:picMk id="6" creationId="{FDCBFF85-AF1D-1E60-25D0-32E10283739F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0CCF66DC-FFD4-72B5-8C7B-59F202C7D170}" dt="2024-03-27T12:27:02.857" v="59" actId="20577"/>
        <pc:sldMkLst>
          <pc:docMk/>
          <pc:sldMk cId="3321841983" sldId="258"/>
        </pc:sldMkLst>
        <pc:spChg chg="add del mod">
          <ac:chgData name="Anne-Cécile Buellet" userId="S::anne-cecile.buellet@universite-paris-saclay.fr::19c8ae6d-b5be-4664-ba70-f11f37174d22" providerId="AD" clId="Web-{0CCF66DC-FFD4-72B5-8C7B-59F202C7D170}" dt="2024-03-27T12:27:02.857" v="59" actId="20577"/>
          <ac:spMkLst>
            <pc:docMk/>
            <pc:sldMk cId="3321841983" sldId="258"/>
            <ac:spMk id="2" creationId="{C11E2AEA-F0A5-56C0-58A7-312C5EB4F6CE}"/>
          </ac:spMkLst>
        </pc:spChg>
        <pc:spChg chg="del">
          <ac:chgData name="Anne-Cécile Buellet" userId="S::anne-cecile.buellet@universite-paris-saclay.fr::19c8ae6d-b5be-4664-ba70-f11f37174d22" providerId="AD" clId="Web-{0CCF66DC-FFD4-72B5-8C7B-59F202C7D170}" dt="2024-03-27T12:25:38.636" v="45"/>
          <ac:spMkLst>
            <pc:docMk/>
            <pc:sldMk cId="3321841983" sldId="258"/>
            <ac:spMk id="3" creationId="{C6E08B12-7F7C-2103-2ABF-468CF8F93E58}"/>
          </ac:spMkLst>
        </pc:spChg>
        <pc:picChg chg="add mod ord">
          <ac:chgData name="Anne-Cécile Buellet" userId="S::anne-cecile.buellet@universite-paris-saclay.fr::19c8ae6d-b5be-4664-ba70-f11f37174d22" providerId="AD" clId="Web-{0CCF66DC-FFD4-72B5-8C7B-59F202C7D170}" dt="2024-03-27T12:25:43.573" v="47" actId="14100"/>
          <ac:picMkLst>
            <pc:docMk/>
            <pc:sldMk cId="3321841983" sldId="258"/>
            <ac:picMk id="4" creationId="{9C916266-8C3F-15BA-30BB-4E38DA7CF76F}"/>
          </ac:picMkLst>
        </pc:picChg>
        <pc:picChg chg="add mod">
          <ac:chgData name="Anne-Cécile Buellet" userId="S::anne-cecile.buellet@universite-paris-saclay.fr::19c8ae6d-b5be-4664-ba70-f11f37174d22" providerId="AD" clId="Web-{0CCF66DC-FFD4-72B5-8C7B-59F202C7D170}" dt="2024-03-27T12:26:56.966" v="53" actId="1076"/>
          <ac:picMkLst>
            <pc:docMk/>
            <pc:sldMk cId="3321841983" sldId="258"/>
            <ac:picMk id="5" creationId="{11ACFF2A-95AD-394C-9A2B-FD47CEA2C978}"/>
          </ac:picMkLst>
        </pc:picChg>
      </pc:sldChg>
      <pc:sldChg chg="addSp delSp modSp new del">
        <pc:chgData name="Anne-Cécile Buellet" userId="S::anne-cecile.buellet@universite-paris-saclay.fr::19c8ae6d-b5be-4664-ba70-f11f37174d22" providerId="AD" clId="Web-{0CCF66DC-FFD4-72B5-8C7B-59F202C7D170}" dt="2024-03-27T14:29:22.427" v="73"/>
        <pc:sldMkLst>
          <pc:docMk/>
          <pc:sldMk cId="1713352565" sldId="259"/>
        </pc:sldMkLst>
        <pc:spChg chg="del mod">
          <ac:chgData name="Anne-Cécile Buellet" userId="S::anne-cecile.buellet@universite-paris-saclay.fr::19c8ae6d-b5be-4664-ba70-f11f37174d22" providerId="AD" clId="Web-{0CCF66DC-FFD4-72B5-8C7B-59F202C7D170}" dt="2024-03-27T14:29:17.676" v="71"/>
          <ac:spMkLst>
            <pc:docMk/>
            <pc:sldMk cId="1713352565" sldId="259"/>
            <ac:spMk id="2" creationId="{E792D4B9-A2F2-E36A-B706-4001AB7221D8}"/>
          </ac:spMkLst>
        </pc:spChg>
        <pc:spChg chg="del">
          <ac:chgData name="Anne-Cécile Buellet" userId="S::anne-cecile.buellet@universite-paris-saclay.fr::19c8ae6d-b5be-4664-ba70-f11f37174d22" providerId="AD" clId="Web-{0CCF66DC-FFD4-72B5-8C7B-59F202C7D170}" dt="2024-03-27T13:11:22.343" v="65"/>
          <ac:spMkLst>
            <pc:docMk/>
            <pc:sldMk cId="1713352565" sldId="259"/>
            <ac:spMk id="3" creationId="{FCC259A8-466D-71EC-E693-0B384B92D49A}"/>
          </ac:spMkLst>
        </pc:spChg>
        <pc:spChg chg="add mod">
          <ac:chgData name="Anne-Cécile Buellet" userId="S::anne-cecile.buellet@universite-paris-saclay.fr::19c8ae6d-b5be-4664-ba70-f11f37174d22" providerId="AD" clId="Web-{0CCF66DC-FFD4-72B5-8C7B-59F202C7D170}" dt="2024-03-27T14:29:10.098" v="69"/>
          <ac:spMkLst>
            <pc:docMk/>
            <pc:sldMk cId="1713352565" sldId="259"/>
            <ac:spMk id="5" creationId="{7EDC5694-455C-7B7B-BB5E-106B9614F995}"/>
          </ac:spMkLst>
        </pc:spChg>
        <pc:spChg chg="add mod">
          <ac:chgData name="Anne-Cécile Buellet" userId="S::anne-cecile.buellet@universite-paris-saclay.fr::19c8ae6d-b5be-4664-ba70-f11f37174d22" providerId="AD" clId="Web-{0CCF66DC-FFD4-72B5-8C7B-59F202C7D170}" dt="2024-03-27T14:29:17.676" v="71"/>
          <ac:spMkLst>
            <pc:docMk/>
            <pc:sldMk cId="1713352565" sldId="259"/>
            <ac:spMk id="7" creationId="{45262D46-5A62-044D-BFEE-C0C13CCC08F2}"/>
          </ac:spMkLst>
        </pc:spChg>
        <pc:picChg chg="add del mod ord">
          <ac:chgData name="Anne-Cécile Buellet" userId="S::anne-cecile.buellet@universite-paris-saclay.fr::19c8ae6d-b5be-4664-ba70-f11f37174d22" providerId="AD" clId="Web-{0CCF66DC-FFD4-72B5-8C7B-59F202C7D170}" dt="2024-03-27T14:29:10.098" v="69"/>
          <ac:picMkLst>
            <pc:docMk/>
            <pc:sldMk cId="1713352565" sldId="259"/>
            <ac:picMk id="4" creationId="{3A886976-1A9A-F351-60CD-11E9FCEAC887}"/>
          </ac:picMkLst>
        </pc:picChg>
      </pc:sldChg>
      <pc:sldChg chg="addSp modSp new">
        <pc:chgData name="Anne-Cécile Buellet" userId="S::anne-cecile.buellet@universite-paris-saclay.fr::19c8ae6d-b5be-4664-ba70-f11f37174d22" providerId="AD" clId="Web-{0CCF66DC-FFD4-72B5-8C7B-59F202C7D170}" dt="2024-03-27T15:28:15.629" v="75" actId="14100"/>
        <pc:sldMkLst>
          <pc:docMk/>
          <pc:sldMk cId="4228584580" sldId="260"/>
        </pc:sldMkLst>
        <pc:spChg chg="add">
          <ac:chgData name="Anne-Cécile Buellet" userId="S::anne-cecile.buellet@universite-paris-saclay.fr::19c8ae6d-b5be-4664-ba70-f11f37174d22" providerId="AD" clId="Web-{0CCF66DC-FFD4-72B5-8C7B-59F202C7D170}" dt="2024-03-27T14:29:19.536" v="72"/>
          <ac:spMkLst>
            <pc:docMk/>
            <pc:sldMk cId="4228584580" sldId="260"/>
            <ac:spMk id="5" creationId="{E792D4B9-A2F2-E36A-B706-4001AB7221D8}"/>
          </ac:spMkLst>
        </pc:spChg>
        <pc:picChg chg="add mod">
          <ac:chgData name="Anne-Cécile Buellet" userId="S::anne-cecile.buellet@universite-paris-saclay.fr::19c8ae6d-b5be-4664-ba70-f11f37174d22" providerId="AD" clId="Web-{0CCF66DC-FFD4-72B5-8C7B-59F202C7D170}" dt="2024-03-27T15:28:15.629" v="75" actId="14100"/>
          <ac:picMkLst>
            <pc:docMk/>
            <pc:sldMk cId="4228584580" sldId="260"/>
            <ac:picMk id="4" creationId="{3A886976-1A9A-F351-60CD-11E9FCEAC887}"/>
          </ac:picMkLst>
        </pc:picChg>
      </pc:sldChg>
    </pc:docChg>
  </pc:docChgLst>
  <pc:docChgLst>
    <pc:chgData name="Anne-Cécile Buellet" userId="S::anne-cecile.buellet@universite-paris-saclay.fr::19c8ae6d-b5be-4664-ba70-f11f37174d22" providerId="AD" clId="Web-{9FAFEB74-6FEE-C7E6-4097-D4BF3E1F3DDB}"/>
    <pc:docChg chg="mod modSld modMainMaster setSldSz">
      <pc:chgData name="Anne-Cécile Buellet" userId="S::anne-cecile.buellet@universite-paris-saclay.fr::19c8ae6d-b5be-4664-ba70-f11f37174d22" providerId="AD" clId="Web-{9FAFEB74-6FEE-C7E6-4097-D4BF3E1F3DDB}" dt="2024-05-30T12:44:12.142" v="3" actId="1076"/>
      <pc:docMkLst>
        <pc:docMk/>
      </pc:docMkLst>
      <pc:sldChg chg="modSp">
        <pc:chgData name="Anne-Cécile Buellet" userId="S::anne-cecile.buellet@universite-paris-saclay.fr::19c8ae6d-b5be-4664-ba70-f11f37174d22" providerId="AD" clId="Web-{9FAFEB74-6FEE-C7E6-4097-D4BF3E1F3DDB}" dt="2024-05-30T12:43:52.766" v="0"/>
        <pc:sldMkLst>
          <pc:docMk/>
          <pc:sldMk cId="3784089036" sldId="256"/>
        </pc:sldMkLst>
        <pc:spChg chg="mod">
          <ac:chgData name="Anne-Cécile Buellet" userId="S::anne-cecile.buellet@universite-paris-saclay.fr::19c8ae6d-b5be-4664-ba70-f11f37174d22" providerId="AD" clId="Web-{9FAFEB74-6FEE-C7E6-4097-D4BF3E1F3DDB}" dt="2024-05-30T12:43:52.766" v="0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Anne-Cécile Buellet" userId="S::anne-cecile.buellet@universite-paris-saclay.fr::19c8ae6d-b5be-4664-ba70-f11f37174d22" providerId="AD" clId="Web-{9FAFEB74-6FEE-C7E6-4097-D4BF3E1F3DDB}" dt="2024-05-30T12:43:52.766" v="0"/>
        <pc:sldMkLst>
          <pc:docMk/>
          <pc:sldMk cId="4268113407" sldId="257"/>
        </pc:sldMkLst>
        <pc:picChg chg="mod">
          <ac:chgData name="Anne-Cécile Buellet" userId="S::anne-cecile.buellet@universite-paris-saclay.fr::19c8ae6d-b5be-4664-ba70-f11f37174d22" providerId="AD" clId="Web-{9FAFEB74-6FEE-C7E6-4097-D4BF3E1F3DDB}" dt="2024-05-30T12:43:52.766" v="0"/>
          <ac:picMkLst>
            <pc:docMk/>
            <pc:sldMk cId="4268113407" sldId="257"/>
            <ac:picMk id="4" creationId="{974BACB5-D33F-DEFA-44D1-3E251ACA16EC}"/>
          </ac:picMkLst>
        </pc:picChg>
        <pc:picChg chg="mod">
          <ac:chgData name="Anne-Cécile Buellet" userId="S::anne-cecile.buellet@universite-paris-saclay.fr::19c8ae6d-b5be-4664-ba70-f11f37174d22" providerId="AD" clId="Web-{9FAFEB74-6FEE-C7E6-4097-D4BF3E1F3DDB}" dt="2024-05-30T12:43:52.766" v="0"/>
          <ac:picMkLst>
            <pc:docMk/>
            <pc:sldMk cId="4268113407" sldId="257"/>
            <ac:picMk id="5" creationId="{8DD2283A-FB94-1317-452E-A8E238BF069C}"/>
          </ac:picMkLst>
        </pc:picChg>
        <pc:picChg chg="mod">
          <ac:chgData name="Anne-Cécile Buellet" userId="S::anne-cecile.buellet@universite-paris-saclay.fr::19c8ae6d-b5be-4664-ba70-f11f37174d22" providerId="AD" clId="Web-{9FAFEB74-6FEE-C7E6-4097-D4BF3E1F3DDB}" dt="2024-05-30T12:43:52.766" v="0"/>
          <ac:picMkLst>
            <pc:docMk/>
            <pc:sldMk cId="4268113407" sldId="257"/>
            <ac:picMk id="6" creationId="{FDCBFF85-AF1D-1E60-25D0-32E10283739F}"/>
          </ac:picMkLst>
        </pc:picChg>
      </pc:sldChg>
      <pc:sldChg chg="modSp">
        <pc:chgData name="Anne-Cécile Buellet" userId="S::anne-cecile.buellet@universite-paris-saclay.fr::19c8ae6d-b5be-4664-ba70-f11f37174d22" providerId="AD" clId="Web-{9FAFEB74-6FEE-C7E6-4097-D4BF3E1F3DDB}" dt="2024-05-30T12:43:52.766" v="0"/>
        <pc:sldMkLst>
          <pc:docMk/>
          <pc:sldMk cId="3321841983" sldId="258"/>
        </pc:sldMkLst>
        <pc:picChg chg="mod">
          <ac:chgData name="Anne-Cécile Buellet" userId="S::anne-cecile.buellet@universite-paris-saclay.fr::19c8ae6d-b5be-4664-ba70-f11f37174d22" providerId="AD" clId="Web-{9FAFEB74-6FEE-C7E6-4097-D4BF3E1F3DDB}" dt="2024-05-30T12:43:52.766" v="0"/>
          <ac:picMkLst>
            <pc:docMk/>
            <pc:sldMk cId="3321841983" sldId="258"/>
            <ac:picMk id="4" creationId="{9C916266-8C3F-15BA-30BB-4E38DA7CF76F}"/>
          </ac:picMkLst>
        </pc:picChg>
        <pc:picChg chg="mod">
          <ac:chgData name="Anne-Cécile Buellet" userId="S::anne-cecile.buellet@universite-paris-saclay.fr::19c8ae6d-b5be-4664-ba70-f11f37174d22" providerId="AD" clId="Web-{9FAFEB74-6FEE-C7E6-4097-D4BF3E1F3DDB}" dt="2024-05-30T12:43:52.766" v="0"/>
          <ac:picMkLst>
            <pc:docMk/>
            <pc:sldMk cId="3321841983" sldId="258"/>
            <ac:picMk id="5" creationId="{11ACFF2A-95AD-394C-9A2B-FD47CEA2C978}"/>
          </ac:picMkLst>
        </pc:picChg>
      </pc:sldChg>
      <pc:sldChg chg="modSp">
        <pc:chgData name="Anne-Cécile Buellet" userId="S::anne-cecile.buellet@universite-paris-saclay.fr::19c8ae6d-b5be-4664-ba70-f11f37174d22" providerId="AD" clId="Web-{9FAFEB74-6FEE-C7E6-4097-D4BF3E1F3DDB}" dt="2024-05-30T12:44:12.142" v="3" actId="1076"/>
        <pc:sldMkLst>
          <pc:docMk/>
          <pc:sldMk cId="4228584580" sldId="260"/>
        </pc:sldMkLst>
        <pc:spChg chg="mod">
          <ac:chgData name="Anne-Cécile Buellet" userId="S::anne-cecile.buellet@universite-paris-saclay.fr::19c8ae6d-b5be-4664-ba70-f11f37174d22" providerId="AD" clId="Web-{9FAFEB74-6FEE-C7E6-4097-D4BF3E1F3DDB}" dt="2024-05-30T12:43:52.766" v="0"/>
          <ac:spMkLst>
            <pc:docMk/>
            <pc:sldMk cId="4228584580" sldId="260"/>
            <ac:spMk id="5" creationId="{E792D4B9-A2F2-E36A-B706-4001AB7221D8}"/>
          </ac:spMkLst>
        </pc:spChg>
        <pc:picChg chg="mod">
          <ac:chgData name="Anne-Cécile Buellet" userId="S::anne-cecile.buellet@universite-paris-saclay.fr::19c8ae6d-b5be-4664-ba70-f11f37174d22" providerId="AD" clId="Web-{9FAFEB74-6FEE-C7E6-4097-D4BF3E1F3DDB}" dt="2024-05-30T12:44:12.142" v="3" actId="1076"/>
          <ac:picMkLst>
            <pc:docMk/>
            <pc:sldMk cId="4228584580" sldId="260"/>
            <ac:picMk id="4" creationId="{3A886976-1A9A-F351-60CD-11E9FCEAC887}"/>
          </ac:picMkLst>
        </pc:picChg>
      </pc:sldChg>
      <pc:sldChg chg="modSp">
        <pc:chgData name="Anne-Cécile Buellet" userId="S::anne-cecile.buellet@universite-paris-saclay.fr::19c8ae6d-b5be-4664-ba70-f11f37174d22" providerId="AD" clId="Web-{9FAFEB74-6FEE-C7E6-4097-D4BF3E1F3DDB}" dt="2024-05-30T12:43:52.766" v="0"/>
        <pc:sldMkLst>
          <pc:docMk/>
          <pc:sldMk cId="3042416228" sldId="261"/>
        </pc:sldMkLst>
        <pc:picChg chg="mod">
          <ac:chgData name="Anne-Cécile Buellet" userId="S::anne-cecile.buellet@universite-paris-saclay.fr::19c8ae6d-b5be-4664-ba70-f11f37174d22" providerId="AD" clId="Web-{9FAFEB74-6FEE-C7E6-4097-D4BF3E1F3DDB}" dt="2024-05-30T12:43:52.766" v="0"/>
          <ac:picMkLst>
            <pc:docMk/>
            <pc:sldMk cId="3042416228" sldId="261"/>
            <ac:picMk id="4" creationId="{AD1414D2-27CC-F23A-6A7B-9EC8BC5C0F8B}"/>
          </ac:picMkLst>
        </pc:picChg>
        <pc:picChg chg="mod">
          <ac:chgData name="Anne-Cécile Buellet" userId="S::anne-cecile.buellet@universite-paris-saclay.fr::19c8ae6d-b5be-4664-ba70-f11f37174d22" providerId="AD" clId="Web-{9FAFEB74-6FEE-C7E6-4097-D4BF3E1F3DDB}" dt="2024-05-30T12:43:52.766" v="0"/>
          <ac:picMkLst>
            <pc:docMk/>
            <pc:sldMk cId="3042416228" sldId="261"/>
            <ac:picMk id="6" creationId="{A5728FA9-B5CE-1A89-0152-F848A288E7EC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9FAFEB74-6FEE-C7E6-4097-D4BF3E1F3DDB}" dt="2024-05-30T12:43:52.766" v="0"/>
        <pc:sldMasterMkLst>
          <pc:docMk/>
          <pc:sldMasterMk cId="3071127875" sldId="2147483648"/>
        </pc:sldMasterMkLst>
        <pc:spChg chg="mod">
          <ac:chgData name="Anne-Cécile Buellet" userId="S::anne-cecile.buellet@universite-paris-saclay.fr::19c8ae6d-b5be-4664-ba70-f11f37174d22" providerId="AD" clId="Web-{9FAFEB74-6FEE-C7E6-4097-D4BF3E1F3DDB}" dt="2024-05-30T12:43:52.766" v="0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9FAFEB74-6FEE-C7E6-4097-D4BF3E1F3DDB}" dt="2024-05-30T12:43:52.766" v="0"/>
          <ac:spMkLst>
            <pc:docMk/>
            <pc:sldMasterMk cId="3071127875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9FAFEB74-6FEE-C7E6-4097-D4BF3E1F3DDB}" dt="2024-05-30T12:43:52.766" v="0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9FAFEB74-6FEE-C7E6-4097-D4BF3E1F3DDB}" dt="2024-05-30T12:43:52.766" v="0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9FAFEB74-6FEE-C7E6-4097-D4BF3E1F3DDB}" dt="2024-05-30T12:43:52.766" v="0"/>
          <ac:spMkLst>
            <pc:docMk/>
            <pc:sldMasterMk cId="3071127875" sldId="2147483648"/>
            <ac:spMk id="6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9FAFEB74-6FEE-C7E6-4097-D4BF3E1F3DDB}" dt="2024-05-30T12:43:52.766" v="0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3310491181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3310491181" sldId="2147483649"/>
              <ac:spMk id="3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9FAFEB74-6FEE-C7E6-4097-D4BF3E1F3DDB}" dt="2024-05-30T12:43:52.766" v="0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3466923455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3466923455" sldId="2147483651"/>
              <ac:spMk id="3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9FAFEB74-6FEE-C7E6-4097-D4BF3E1F3DDB}" dt="2024-05-30T12:43:52.766" v="0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3747632232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3747632232" sldId="2147483652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9FAFEB74-6FEE-C7E6-4097-D4BF3E1F3DDB}" dt="2024-05-30T12:43:52.766" v="0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611866596" sldId="2147483653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611866596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611866596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611866596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611866596" sldId="2147483653"/>
              <ac:spMk id="6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9FAFEB74-6FEE-C7E6-4097-D4BF3E1F3DDB}" dt="2024-05-30T12:43:52.766" v="0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706407263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706407263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2706407263" sldId="2147483656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9FAFEB74-6FEE-C7E6-4097-D4BF3E1F3DDB}" dt="2024-05-30T12:43:52.766" v="0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161090334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161090334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161090334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9FAFEB74-6FEE-C7E6-4097-D4BF3E1F3DDB}" dt="2024-05-30T12:43:52.766" v="0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190217751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9FAFEB74-6FEE-C7E6-4097-D4BF3E1F3DDB}" dt="2024-05-30T12:43:52.766" v="0"/>
            <ac:spMkLst>
              <pc:docMk/>
              <pc:sldMasterMk cId="3071127875" sldId="2147483648"/>
              <pc:sldLayoutMk cId="190217751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A250F649-A052-F197-509E-D17EE27331B6}"/>
    <pc:docChg chg="addSld modSld">
      <pc:chgData name="Anne-Cécile Buellet" userId="S::anne-cecile.buellet@universite-paris-saclay.fr::19c8ae6d-b5be-4664-ba70-f11f37174d22" providerId="AD" clId="Web-{A250F649-A052-F197-509E-D17EE27331B6}" dt="2024-04-18T16:18:11.165" v="17" actId="1076"/>
      <pc:docMkLst>
        <pc:docMk/>
      </pc:docMkLst>
      <pc:sldChg chg="addSp delSp modSp new">
        <pc:chgData name="Anne-Cécile Buellet" userId="S::anne-cecile.buellet@universite-paris-saclay.fr::19c8ae6d-b5be-4664-ba70-f11f37174d22" providerId="AD" clId="Web-{A250F649-A052-F197-509E-D17EE27331B6}" dt="2024-04-18T16:18:11.165" v="17" actId="1076"/>
        <pc:sldMkLst>
          <pc:docMk/>
          <pc:sldMk cId="3042416228" sldId="261"/>
        </pc:sldMkLst>
        <pc:spChg chg="mod">
          <ac:chgData name="Anne-Cécile Buellet" userId="S::anne-cecile.buellet@universite-paris-saclay.fr::19c8ae6d-b5be-4664-ba70-f11f37174d22" providerId="AD" clId="Web-{A250F649-A052-F197-509E-D17EE27331B6}" dt="2024-04-18T16:17:09.709" v="2" actId="20577"/>
          <ac:spMkLst>
            <pc:docMk/>
            <pc:sldMk cId="3042416228" sldId="261"/>
            <ac:spMk id="2" creationId="{B7A38BE6-9CF9-EF8F-7407-7F677F163A11}"/>
          </ac:spMkLst>
        </pc:spChg>
        <pc:spChg chg="del">
          <ac:chgData name="Anne-Cécile Buellet" userId="S::anne-cecile.buellet@universite-paris-saclay.fr::19c8ae6d-b5be-4664-ba70-f11f37174d22" providerId="AD" clId="Web-{A250F649-A052-F197-509E-D17EE27331B6}" dt="2024-04-18T16:17:11.553" v="3"/>
          <ac:spMkLst>
            <pc:docMk/>
            <pc:sldMk cId="3042416228" sldId="261"/>
            <ac:spMk id="3" creationId="{69882BDB-2ACF-EC71-FCFA-0153CB6CD7CC}"/>
          </ac:spMkLst>
        </pc:spChg>
        <pc:picChg chg="add mod">
          <ac:chgData name="Anne-Cécile Buellet" userId="S::anne-cecile.buellet@universite-paris-saclay.fr::19c8ae6d-b5be-4664-ba70-f11f37174d22" providerId="AD" clId="Web-{A250F649-A052-F197-509E-D17EE27331B6}" dt="2024-04-18T16:18:11.165" v="17" actId="1076"/>
          <ac:picMkLst>
            <pc:docMk/>
            <pc:sldMk cId="3042416228" sldId="261"/>
            <ac:picMk id="4" creationId="{AD1414D2-27CC-F23A-6A7B-9EC8BC5C0F8B}"/>
          </ac:picMkLst>
        </pc:picChg>
        <pc:picChg chg="add del mod">
          <ac:chgData name="Anne-Cécile Buellet" userId="S::anne-cecile.buellet@universite-paris-saclay.fr::19c8ae6d-b5be-4664-ba70-f11f37174d22" providerId="AD" clId="Web-{A250F649-A052-F197-509E-D17EE27331B6}" dt="2024-04-18T16:17:20.257" v="8"/>
          <ac:picMkLst>
            <pc:docMk/>
            <pc:sldMk cId="3042416228" sldId="261"/>
            <ac:picMk id="5" creationId="{804F5AA9-860A-247B-1F6C-B3CB23C97B9A}"/>
          </ac:picMkLst>
        </pc:picChg>
        <pc:picChg chg="add mod">
          <ac:chgData name="Anne-Cécile Buellet" userId="S::anne-cecile.buellet@universite-paris-saclay.fr::19c8ae6d-b5be-4664-ba70-f11f37174d22" providerId="AD" clId="Web-{A250F649-A052-F197-509E-D17EE27331B6}" dt="2024-04-18T16:18:09.665" v="16" actId="1076"/>
          <ac:picMkLst>
            <pc:docMk/>
            <pc:sldMk cId="3042416228" sldId="261"/>
            <ac:picMk id="6" creationId="{A5728FA9-B5CE-1A89-0152-F848A288E7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5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8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9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2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05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Phénomènes interfaciaux impliquant des fluides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FR" dirty="0"/>
              <a:t>Anne-Cécile </a:t>
            </a:r>
            <a:r>
              <a:rPr lang="fr-FR" dirty="0" err="1"/>
              <a:t>Buellet</a:t>
            </a:r>
          </a:p>
        </p:txBody>
      </p:sp>
      <p:pic>
        <p:nvPicPr>
          <p:cNvPr id="4" name="Image 3" descr="Une image contenant capture d’écran, cercle&#10;&#10;Description générée automatiquement">
            <a:extLst>
              <a:ext uri="{FF2B5EF4-FFF2-40B4-BE49-F238E27FC236}">
                <a16:creationId xmlns:a16="http://schemas.microsoft.com/office/drawing/2014/main" id="{69ACEC75-110F-5048-EF3E-0BC6CADB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23" y="3757763"/>
            <a:ext cx="7590864" cy="20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81DD-8811-FF9F-5AF2-43391971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Manifestations au </a:t>
            </a:r>
            <a:r>
              <a:rPr lang="en-US" dirty="0" err="1"/>
              <a:t>quotidien</a:t>
            </a:r>
          </a:p>
        </p:txBody>
      </p:sp>
      <p:pic>
        <p:nvPicPr>
          <p:cNvPr id="4" name="Picture 3" descr="Papier peint Bulle de savon - PIXERS.FR">
            <a:extLst>
              <a:ext uri="{FF2B5EF4-FFF2-40B4-BE49-F238E27FC236}">
                <a16:creationId xmlns:a16="http://schemas.microsoft.com/office/drawing/2014/main" id="{974BACB5-D33F-DEFA-44D1-3E251ACA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8" y="1938917"/>
            <a:ext cx="2870000" cy="2221144"/>
          </a:xfrm>
          <a:prstGeom prst="rect">
            <a:avLst/>
          </a:prstGeom>
        </p:spPr>
      </p:pic>
      <p:pic>
        <p:nvPicPr>
          <p:cNvPr id="5" name="Picture 4" descr="Pourquoi les gouttes d'eau font-elles &quot;ploc&quot; ?">
            <a:extLst>
              <a:ext uri="{FF2B5EF4-FFF2-40B4-BE49-F238E27FC236}">
                <a16:creationId xmlns:a16="http://schemas.microsoft.com/office/drawing/2014/main" id="{8DD2283A-FB94-1317-452E-A8E238BF0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83" y="4159448"/>
            <a:ext cx="3232547" cy="1718072"/>
          </a:xfrm>
          <a:prstGeom prst="rect">
            <a:avLst/>
          </a:prstGeom>
        </p:spPr>
      </p:pic>
      <p:pic>
        <p:nvPicPr>
          <p:cNvPr id="6" name="Picture 5" descr="travailler avec des appareils de volumétrie">
            <a:extLst>
              <a:ext uri="{FF2B5EF4-FFF2-40B4-BE49-F238E27FC236}">
                <a16:creationId xmlns:a16="http://schemas.microsoft.com/office/drawing/2014/main" id="{FDCBFF85-AF1D-1E60-25D0-32E10283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58" y="1893094"/>
            <a:ext cx="2659260" cy="22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2AEA-F0A5-56C0-58A7-312C5EB4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</a:t>
            </a:r>
            <a:r>
              <a:rPr lang="en-US" dirty="0" err="1"/>
              <a:t>superficielle</a:t>
            </a:r>
          </a:p>
        </p:txBody>
      </p:sp>
      <p:pic>
        <p:nvPicPr>
          <p:cNvPr id="4" name="Content Placeholder 3" descr="Interactions au sein d'un fluide.">
            <a:extLst>
              <a:ext uri="{FF2B5EF4-FFF2-40B4-BE49-F238E27FC236}">
                <a16:creationId xmlns:a16="http://schemas.microsoft.com/office/drawing/2014/main" id="{9C916266-8C3F-15BA-30BB-4E38DA7CF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27" y="2529483"/>
            <a:ext cx="2628899" cy="288071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CFF2A-95AD-394C-9A2B-FD47CEA2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445" y="3041451"/>
            <a:ext cx="4536281" cy="1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1805-8061-38D4-FFE6-6E7FB7F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Capillarité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65B5-5209-F264-690E-3623755E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héma de l'expérience de Jurin">
            <a:extLst>
              <a:ext uri="{FF2B5EF4-FFF2-40B4-BE49-F238E27FC236}">
                <a16:creationId xmlns:a16="http://schemas.microsoft.com/office/drawing/2014/main" id="{3A886976-1A9A-F351-60CD-11E9FCEAC88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3148" y="1915057"/>
            <a:ext cx="1817365" cy="46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38BE6-9CF9-EF8F-7407-7F677F16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Mouillage</a:t>
            </a:r>
          </a:p>
        </p:txBody>
      </p:sp>
      <p:pic>
        <p:nvPicPr>
          <p:cNvPr id="4" name="Image 3" descr="Les bulles s'attirent-elles ? — CultureSciences-Physique - Ressources  scientifiques pour l'enseignement des sciences physiques">
            <a:extLst>
              <a:ext uri="{FF2B5EF4-FFF2-40B4-BE49-F238E27FC236}">
                <a16:creationId xmlns:a16="http://schemas.microsoft.com/office/drawing/2014/main" id="{AD1414D2-27CC-F23A-6A7B-9EC8BC5C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5" y="2781175"/>
            <a:ext cx="4256923" cy="1750595"/>
          </a:xfrm>
          <a:prstGeom prst="rect">
            <a:avLst/>
          </a:prstGeom>
        </p:spPr>
      </p:pic>
      <p:pic>
        <p:nvPicPr>
          <p:cNvPr id="6" name="Image 5" descr="I.3. L'eau aux interfaces : Phénomènes capillaires - Quelques notions de  base et exemples clefs">
            <a:extLst>
              <a:ext uri="{FF2B5EF4-FFF2-40B4-BE49-F238E27FC236}">
                <a16:creationId xmlns:a16="http://schemas.microsoft.com/office/drawing/2014/main" id="{A5728FA9-B5CE-1A89-0152-F848A288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42" y="1904719"/>
            <a:ext cx="4289258" cy="3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62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Dividend</vt:lpstr>
      <vt:lpstr>Phénomènes interfaciaux impliquant des fluides</vt:lpstr>
      <vt:lpstr>Manifestations au quotidien</vt:lpstr>
      <vt:lpstr>Tension superficielle</vt:lpstr>
      <vt:lpstr>Capillarité</vt:lpstr>
      <vt:lpstr>Mouillage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</cp:revision>
  <dcterms:created xsi:type="dcterms:W3CDTF">2024-03-27T12:05:45Z</dcterms:created>
  <dcterms:modified xsi:type="dcterms:W3CDTF">2024-06-06T13:08:54Z</dcterms:modified>
</cp:coreProperties>
</file>