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0F649-A052-F197-509E-D17EE27331B6}" v="19" dt="2024-04-18T16:18:11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Phénomènes interfaciaux impliquant des fluides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Anne-Cécile </a:t>
            </a:r>
            <a:r>
              <a:rPr lang="fr-FR" dirty="0" err="1"/>
              <a:t>Buellet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81DD-8811-FF9F-5AF2-43391971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Manifestations au </a:t>
            </a:r>
            <a:r>
              <a:rPr lang="en-US" dirty="0" err="1"/>
              <a:t>quotidien</a:t>
            </a:r>
          </a:p>
        </p:txBody>
      </p:sp>
      <p:pic>
        <p:nvPicPr>
          <p:cNvPr id="4" name="Picture 3" descr="Papier peint Bulle de savon - PIXERS.FR">
            <a:extLst>
              <a:ext uri="{FF2B5EF4-FFF2-40B4-BE49-F238E27FC236}">
                <a16:creationId xmlns:a16="http://schemas.microsoft.com/office/drawing/2014/main" id="{974BACB5-D33F-DEFA-44D1-3E251ACA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" y="1442222"/>
            <a:ext cx="3826667" cy="2961525"/>
          </a:xfrm>
          <a:prstGeom prst="rect">
            <a:avLst/>
          </a:prstGeom>
        </p:spPr>
      </p:pic>
      <p:pic>
        <p:nvPicPr>
          <p:cNvPr id="5" name="Picture 4" descr="Pourquoi les gouttes d'eau font-elles &quot;ploc&quot; ?">
            <a:extLst>
              <a:ext uri="{FF2B5EF4-FFF2-40B4-BE49-F238E27FC236}">
                <a16:creationId xmlns:a16="http://schemas.microsoft.com/office/drawing/2014/main" id="{8DD2283A-FB94-1317-452E-A8E238BF0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44" y="4402931"/>
            <a:ext cx="4310062" cy="2290762"/>
          </a:xfrm>
          <a:prstGeom prst="rect">
            <a:avLst/>
          </a:prstGeom>
        </p:spPr>
      </p:pic>
      <p:pic>
        <p:nvPicPr>
          <p:cNvPr id="6" name="Picture 5" descr="travailler avec des appareils de volumétrie">
            <a:extLst>
              <a:ext uri="{FF2B5EF4-FFF2-40B4-BE49-F238E27FC236}">
                <a16:creationId xmlns:a16="http://schemas.microsoft.com/office/drawing/2014/main" id="{FDCBFF85-AF1D-1E60-25D0-32E102837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144" y="1381126"/>
            <a:ext cx="3545680" cy="30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1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2AEA-F0A5-56C0-58A7-312C5EB4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</a:t>
            </a:r>
            <a:r>
              <a:rPr lang="en-US" dirty="0" err="1"/>
              <a:t>superficielle</a:t>
            </a:r>
          </a:p>
        </p:txBody>
      </p:sp>
      <p:pic>
        <p:nvPicPr>
          <p:cNvPr id="4" name="Content Placeholder 3" descr="Interactions au sein d'un fluide.">
            <a:extLst>
              <a:ext uri="{FF2B5EF4-FFF2-40B4-BE49-F238E27FC236}">
                <a16:creationId xmlns:a16="http://schemas.microsoft.com/office/drawing/2014/main" id="{9C916266-8C3F-15BA-30BB-4E38DA7CF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368" y="2229644"/>
            <a:ext cx="3505199" cy="384095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ACFF2A-95AD-394C-9A2B-FD47CEA2C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593" y="2912268"/>
            <a:ext cx="6048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4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1805-8061-38D4-FFE6-6E7FB7FF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65B5-5209-F264-690E-3623755E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héma de l'expérience de Jurin">
            <a:extLst>
              <a:ext uri="{FF2B5EF4-FFF2-40B4-BE49-F238E27FC236}">
                <a16:creationId xmlns:a16="http://schemas.microsoft.com/office/drawing/2014/main" id="{3A886976-1A9A-F351-60CD-11E9FCEAC88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275" y="1254431"/>
            <a:ext cx="4644534" cy="52328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792D4B9-A2F2-E36A-B706-4001AB7221D8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Capillarité</a:t>
            </a:r>
          </a:p>
        </p:txBody>
      </p:sp>
    </p:spTree>
    <p:extLst>
      <p:ext uri="{BB962C8B-B14F-4D97-AF65-F5344CB8AC3E}">
        <p14:creationId xmlns:p14="http://schemas.microsoft.com/office/powerpoint/2010/main" val="422858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38BE6-9CF9-EF8F-7407-7F677F16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Mouillage</a:t>
            </a:r>
          </a:p>
        </p:txBody>
      </p:sp>
      <p:pic>
        <p:nvPicPr>
          <p:cNvPr id="4" name="Image 3" descr="Les bulles s'attirent-elles ? — CultureSciences-Physique - Ressources  scientifiques pour l'enseignement des sciences physiques">
            <a:extLst>
              <a:ext uri="{FF2B5EF4-FFF2-40B4-BE49-F238E27FC236}">
                <a16:creationId xmlns:a16="http://schemas.microsoft.com/office/drawing/2014/main" id="{AD1414D2-27CC-F23A-6A7B-9EC8BC5C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3" y="2565233"/>
            <a:ext cx="5675897" cy="2334126"/>
          </a:xfrm>
          <a:prstGeom prst="rect">
            <a:avLst/>
          </a:prstGeom>
        </p:spPr>
      </p:pic>
      <p:pic>
        <p:nvPicPr>
          <p:cNvPr id="6" name="Image 5" descr="I.3. L'eau aux interfaces : Phénomènes capillaires - Quelques notions de  base et exemples clefs">
            <a:extLst>
              <a:ext uri="{FF2B5EF4-FFF2-40B4-BE49-F238E27FC236}">
                <a16:creationId xmlns:a16="http://schemas.microsoft.com/office/drawing/2014/main" id="{A5728FA9-B5CE-1A89-0152-F848A288E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89" y="1396625"/>
            <a:ext cx="5719010" cy="467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16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Phénomènes interfaciaux impliquant des fluides</vt:lpstr>
      <vt:lpstr>Manifestations au quotidien</vt:lpstr>
      <vt:lpstr>Tension superficielle</vt:lpstr>
      <vt:lpstr>Présentation PowerPoint</vt:lpstr>
      <vt:lpstr>Mouillage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</cp:revision>
  <dcterms:created xsi:type="dcterms:W3CDTF">2024-03-27T12:05:45Z</dcterms:created>
  <dcterms:modified xsi:type="dcterms:W3CDTF">2024-04-18T16:18:29Z</dcterms:modified>
</cp:coreProperties>
</file>