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5B738-ECAB-CAB2-FF1B-98648DA4C0C8}" v="8" dt="2024-06-06T15:28:03.986"/>
    <p1510:client id="{BCF30136-EFC3-939C-86C7-E62FD3635550}" v="14" dt="2024-06-06T17:13:11.384"/>
    <p1510:client id="{E574E009-9D87-DA7E-977F-A2E1E8AA8542}" v="19" dt="2024-06-06T15:25:5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2735B738-ECAB-CAB2-FF1B-98648DA4C0C8}"/>
    <pc:docChg chg="mod modSld addMainMaster delMainMaster modMainMaster setSldSz">
      <pc:chgData name="Anne-Cécile Buellet" userId="S::anne-cecile.buellet@universite-paris-saclay.fr::19c8ae6d-b5be-4664-ba70-f11f37174d22" providerId="AD" clId="Web-{2735B738-ECAB-CAB2-FF1B-98648DA4C0C8}" dt="2024-06-06T15:28:03.986" v="6" actId="1076"/>
      <pc:docMkLst>
        <pc:docMk/>
      </pc:docMkLst>
      <pc:sldChg chg="modSp mod modClrScheme chgLayout">
        <pc:chgData name="Anne-Cécile Buellet" userId="S::anne-cecile.buellet@universite-paris-saclay.fr::19c8ae6d-b5be-4664-ba70-f11f37174d22" providerId="AD" clId="Web-{2735B738-ECAB-CAB2-FF1B-98648DA4C0C8}" dt="2024-06-06T15:27:30.797" v="1"/>
        <pc:sldMkLst>
          <pc:docMk/>
          <pc:sldMk cId="3784089036" sldId="256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3784089036" sldId="256"/>
            <ac:spMk id="3" creationId="{00000000-0000-0000-0000-000000000000}"/>
          </ac:spMkLst>
        </pc:spChg>
      </pc:sldChg>
      <pc:sldChg chg="modSp mod modClrScheme chgLayout">
        <pc:chgData name="Anne-Cécile Buellet" userId="S::anne-cecile.buellet@universite-paris-saclay.fr::19c8ae6d-b5be-4664-ba70-f11f37174d22" providerId="AD" clId="Web-{2735B738-ECAB-CAB2-FF1B-98648DA4C0C8}" dt="2024-06-06T15:27:39.438" v="2" actId="1076"/>
        <pc:sldMkLst>
          <pc:docMk/>
          <pc:sldMk cId="3990575121" sldId="257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3990575121" sldId="257"/>
            <ac:spMk id="2" creationId="{BFB629ED-559D-A2D6-E4E8-0222CD4C794B}"/>
          </ac:spMkLst>
        </pc:spChg>
        <pc:picChg chg="mod ord">
          <ac:chgData name="Anne-Cécile Buellet" userId="S::anne-cecile.buellet@universite-paris-saclay.fr::19c8ae6d-b5be-4664-ba70-f11f37174d22" providerId="AD" clId="Web-{2735B738-ECAB-CAB2-FF1B-98648DA4C0C8}" dt="2024-06-06T15:27:39.438" v="2" actId="1076"/>
          <ac:picMkLst>
            <pc:docMk/>
            <pc:sldMk cId="3990575121" sldId="257"/>
            <ac:picMk id="4" creationId="{FC5AB4B6-4371-3A24-EC0A-C491F34126C0}"/>
          </ac:picMkLst>
        </pc:picChg>
      </pc:sldChg>
      <pc:sldChg chg="modSp mod modClrScheme chgLayout">
        <pc:chgData name="Anne-Cécile Buellet" userId="S::anne-cecile.buellet@universite-paris-saclay.fr::19c8ae6d-b5be-4664-ba70-f11f37174d22" providerId="AD" clId="Web-{2735B738-ECAB-CAB2-FF1B-98648DA4C0C8}" dt="2024-06-06T15:27:30.797" v="1"/>
        <pc:sldMkLst>
          <pc:docMk/>
          <pc:sldMk cId="1722900327" sldId="258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1722900327" sldId="258"/>
            <ac:spMk id="2" creationId="{B0318BF3-0103-CD28-0620-6C635F9A5A40}"/>
          </ac:spMkLst>
        </pc:spChg>
        <pc:pic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picMkLst>
            <pc:docMk/>
            <pc:sldMk cId="1722900327" sldId="258"/>
            <ac:picMk id="4" creationId="{8167837F-C010-353A-90DF-AB6FAB905932}"/>
          </ac:picMkLst>
        </pc:picChg>
      </pc:sldChg>
      <pc:sldChg chg="modSp mod modClrScheme chgLayout">
        <pc:chgData name="Anne-Cécile Buellet" userId="S::anne-cecile.buellet@universite-paris-saclay.fr::19c8ae6d-b5be-4664-ba70-f11f37174d22" providerId="AD" clId="Web-{2735B738-ECAB-CAB2-FF1B-98648DA4C0C8}" dt="2024-06-06T15:27:30.797" v="1"/>
        <pc:sldMkLst>
          <pc:docMk/>
          <pc:sldMk cId="1904735721" sldId="259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1904735721" sldId="259"/>
            <ac:spMk id="2" creationId="{E1C992F8-AF96-C83C-AFB1-4DC864063136}"/>
          </ac:spMkLst>
        </pc:spChg>
        <pc:pic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picMkLst>
            <pc:docMk/>
            <pc:sldMk cId="1904735721" sldId="259"/>
            <ac:picMk id="4" creationId="{AC636497-5C4A-F78D-1402-88F7F5EA2B23}"/>
          </ac:picMkLst>
        </pc:picChg>
      </pc:sldChg>
      <pc:sldChg chg="modSp mod modClrScheme chgLayout">
        <pc:chgData name="Anne-Cécile Buellet" userId="S::anne-cecile.buellet@universite-paris-saclay.fr::19c8ae6d-b5be-4664-ba70-f11f37174d22" providerId="AD" clId="Web-{2735B738-ECAB-CAB2-FF1B-98648DA4C0C8}" dt="2024-06-06T15:27:30.797" v="1"/>
        <pc:sldMkLst>
          <pc:docMk/>
          <pc:sldMk cId="1775506026" sldId="260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1775506026" sldId="260"/>
            <ac:spMk id="2" creationId="{FD0C4FDA-8B10-9D86-FF64-C92616719B8E}"/>
          </ac:spMkLst>
        </pc:spChg>
        <pc:pic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picMkLst>
            <pc:docMk/>
            <pc:sldMk cId="1775506026" sldId="260"/>
            <ac:picMk id="4" creationId="{A70519D7-F017-6A06-4612-AC6BF6696EB6}"/>
          </ac:picMkLst>
        </pc:picChg>
      </pc:sldChg>
      <pc:sldChg chg="modSp mod modClrScheme chgLayout">
        <pc:chgData name="Anne-Cécile Buellet" userId="S::anne-cecile.buellet@universite-paris-saclay.fr::19c8ae6d-b5be-4664-ba70-f11f37174d22" providerId="AD" clId="Web-{2735B738-ECAB-CAB2-FF1B-98648DA4C0C8}" dt="2024-06-06T15:27:30.797" v="1"/>
        <pc:sldMkLst>
          <pc:docMk/>
          <pc:sldMk cId="795815804" sldId="261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795815804" sldId="261"/>
            <ac:spMk id="2" creationId="{0F01CD92-E114-F18D-560B-BE851C9E71FE}"/>
          </ac:spMkLst>
        </pc:spChg>
        <pc:picChg chg="mod">
          <ac:chgData name="Anne-Cécile Buellet" userId="S::anne-cecile.buellet@universite-paris-saclay.fr::19c8ae6d-b5be-4664-ba70-f11f37174d22" providerId="AD" clId="Web-{2735B738-ECAB-CAB2-FF1B-98648DA4C0C8}" dt="2024-06-06T15:27:18.218" v="0"/>
          <ac:picMkLst>
            <pc:docMk/>
            <pc:sldMk cId="795815804" sldId="261"/>
            <ac:picMk id="3" creationId="{5853560E-F9A8-735B-A71C-17CB36B76A6A}"/>
          </ac:picMkLst>
        </pc:picChg>
        <pc:pic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picMkLst>
            <pc:docMk/>
            <pc:sldMk cId="795815804" sldId="261"/>
            <ac:picMk id="4" creationId="{8AEBA84F-AB80-3488-3D95-4602EE2C2EAB}"/>
          </ac:picMkLst>
        </pc:picChg>
      </pc:sldChg>
      <pc:sldChg chg="modSp mod modClrScheme chgLayout">
        <pc:chgData name="Anne-Cécile Buellet" userId="S::anne-cecile.buellet@universite-paris-saclay.fr::19c8ae6d-b5be-4664-ba70-f11f37174d22" providerId="AD" clId="Web-{2735B738-ECAB-CAB2-FF1B-98648DA4C0C8}" dt="2024-06-06T15:27:30.797" v="1"/>
        <pc:sldMkLst>
          <pc:docMk/>
          <pc:sldMk cId="655040542" sldId="262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655040542" sldId="262"/>
            <ac:spMk id="2" creationId="{E655E3A7-B790-4731-A9E4-AEEA054F7D7B}"/>
          </ac:spMkLst>
        </pc:spChg>
        <pc:spChg chg="mod">
          <ac:chgData name="Anne-Cécile Buellet" userId="S::anne-cecile.buellet@universite-paris-saclay.fr::19c8ae6d-b5be-4664-ba70-f11f37174d22" providerId="AD" clId="Web-{2735B738-ECAB-CAB2-FF1B-98648DA4C0C8}" dt="2024-06-06T15:27:18.218" v="0"/>
          <ac:spMkLst>
            <pc:docMk/>
            <pc:sldMk cId="655040542" sldId="262"/>
            <ac:spMk id="9" creationId="{D36DF49D-25A3-04FD-C5A1-CC33AF2B321D}"/>
          </ac:spMkLst>
        </pc:spChg>
        <pc:pic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picMkLst>
            <pc:docMk/>
            <pc:sldMk cId="655040542" sldId="262"/>
            <ac:picMk id="7" creationId="{C2EC33E3-5AA7-C0B4-6437-2867CC35EAED}"/>
          </ac:picMkLst>
        </pc:picChg>
      </pc:sldChg>
      <pc:sldChg chg="modSp mod modClrScheme chgLayout">
        <pc:chgData name="Anne-Cécile Buellet" userId="S::anne-cecile.buellet@universite-paris-saclay.fr::19c8ae6d-b5be-4664-ba70-f11f37174d22" providerId="AD" clId="Web-{2735B738-ECAB-CAB2-FF1B-98648DA4C0C8}" dt="2024-06-06T15:27:30.797" v="1"/>
        <pc:sldMkLst>
          <pc:docMk/>
          <pc:sldMk cId="1998420946" sldId="263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1998420946" sldId="263"/>
            <ac:spMk id="2" creationId="{ECFC793A-8557-C39E-70E0-FA1355519F1B}"/>
          </ac:spMkLst>
        </pc:spChg>
        <pc:picChg chg="mod">
          <ac:chgData name="Anne-Cécile Buellet" userId="S::anne-cecile.buellet@universite-paris-saclay.fr::19c8ae6d-b5be-4664-ba70-f11f37174d22" providerId="AD" clId="Web-{2735B738-ECAB-CAB2-FF1B-98648DA4C0C8}" dt="2024-06-06T15:27:18.218" v="0"/>
          <ac:picMkLst>
            <pc:docMk/>
            <pc:sldMk cId="1998420946" sldId="263"/>
            <ac:picMk id="5" creationId="{8A4E32BB-4772-43A9-F1B6-5FE9D673843D}"/>
          </ac:picMkLst>
        </pc:picChg>
        <pc:picChg chg="mod">
          <ac:chgData name="Anne-Cécile Buellet" userId="S::anne-cecile.buellet@universite-paris-saclay.fr::19c8ae6d-b5be-4664-ba70-f11f37174d22" providerId="AD" clId="Web-{2735B738-ECAB-CAB2-FF1B-98648DA4C0C8}" dt="2024-06-06T15:27:18.218" v="0"/>
          <ac:picMkLst>
            <pc:docMk/>
            <pc:sldMk cId="1998420946" sldId="263"/>
            <ac:picMk id="6" creationId="{CD1CAF7C-D61B-78E7-FC5A-168785719637}"/>
          </ac:picMkLst>
        </pc:picChg>
      </pc:sldChg>
      <pc:sldChg chg="addSp delSp modSp mod modClrScheme chgLayout">
        <pc:chgData name="Anne-Cécile Buellet" userId="S::anne-cecile.buellet@universite-paris-saclay.fr::19c8ae6d-b5be-4664-ba70-f11f37174d22" providerId="AD" clId="Web-{2735B738-ECAB-CAB2-FF1B-98648DA4C0C8}" dt="2024-06-06T15:28:03.986" v="6" actId="1076"/>
        <pc:sldMkLst>
          <pc:docMk/>
          <pc:sldMk cId="3224649955" sldId="264"/>
        </pc:sldMkLst>
        <pc:spChg chg="mod ord">
          <ac:chgData name="Anne-Cécile Buellet" userId="S::anne-cecile.buellet@universite-paris-saclay.fr::19c8ae6d-b5be-4664-ba70-f11f37174d22" providerId="AD" clId="Web-{2735B738-ECAB-CAB2-FF1B-98648DA4C0C8}" dt="2024-06-06T15:27:30.797" v="1"/>
          <ac:spMkLst>
            <pc:docMk/>
            <pc:sldMk cId="3224649955" sldId="264"/>
            <ac:spMk id="2" creationId="{E58D8E25-BC7C-7841-0D17-7115EDC79F07}"/>
          </ac:spMkLst>
        </pc:spChg>
        <pc:spChg chg="del mod ord">
          <ac:chgData name="Anne-Cécile Buellet" userId="S::anne-cecile.buellet@universite-paris-saclay.fr::19c8ae6d-b5be-4664-ba70-f11f37174d22" providerId="AD" clId="Web-{2735B738-ECAB-CAB2-FF1B-98648DA4C0C8}" dt="2024-06-06T15:28:00.033" v="3"/>
          <ac:spMkLst>
            <pc:docMk/>
            <pc:sldMk cId="3224649955" sldId="264"/>
            <ac:spMk id="3" creationId="{09F4FBE6-5746-BE28-9675-5B8DE3A53E48}"/>
          </ac:spMkLst>
        </pc:spChg>
        <pc:picChg chg="add mod ord">
          <ac:chgData name="Anne-Cécile Buellet" userId="S::anne-cecile.buellet@universite-paris-saclay.fr::19c8ae6d-b5be-4664-ba70-f11f37174d22" providerId="AD" clId="Web-{2735B738-ECAB-CAB2-FF1B-98648DA4C0C8}" dt="2024-06-06T15:28:01.329" v="4" actId="1076"/>
          <ac:picMkLst>
            <pc:docMk/>
            <pc:sldMk cId="3224649955" sldId="264"/>
            <ac:picMk id="4" creationId="{16937538-B983-D883-08C6-D463A0DE18C4}"/>
          </ac:picMkLst>
        </pc:picChg>
        <pc:picChg chg="add mod">
          <ac:chgData name="Anne-Cécile Buellet" userId="S::anne-cecile.buellet@universite-paris-saclay.fr::19c8ae6d-b5be-4664-ba70-f11f37174d22" providerId="AD" clId="Web-{2735B738-ECAB-CAB2-FF1B-98648DA4C0C8}" dt="2024-06-06T15:28:03.986" v="6" actId="1076"/>
          <ac:picMkLst>
            <pc:docMk/>
            <pc:sldMk cId="3224649955" sldId="264"/>
            <ac:picMk id="6" creationId="{D667971B-E423-DF6D-51E3-47E6BEAD8870}"/>
          </ac:picMkLst>
        </pc:picChg>
      </pc:sldChg>
      <pc:sldMasterChg chg="modSp del delSldLayout modSldLayout">
        <pc:chgData name="Anne-Cécile Buellet" userId="S::anne-cecile.buellet@universite-paris-saclay.fr::19c8ae6d-b5be-4664-ba70-f11f37174d22" providerId="AD" clId="Web-{2735B738-ECAB-CAB2-FF1B-98648DA4C0C8}" dt="2024-06-06T15:27:30.797" v="1"/>
        <pc:sldMasterMkLst>
          <pc:docMk/>
          <pc:sldMasterMk cId="3071127875" sldId="2147483648"/>
        </pc:sldMasterMkLst>
        <pc:spChg chg="mod">
          <ac:chgData name="Anne-Cécile Buellet" userId="S::anne-cecile.buellet@universite-paris-saclay.fr::19c8ae6d-b5be-4664-ba70-f11f37174d22" providerId="AD" clId="Web-{2735B738-ECAB-CAB2-FF1B-98648DA4C0C8}" dt="2024-06-06T15:27:18.218" v="0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735B738-ECAB-CAB2-FF1B-98648DA4C0C8}" dt="2024-06-06T15:27:18.218" v="0"/>
          <ac:spMkLst>
            <pc:docMk/>
            <pc:sldMasterMk cId="3071127875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735B738-ECAB-CAB2-FF1B-98648DA4C0C8}" dt="2024-06-06T15:27:18.218" v="0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735B738-ECAB-CAB2-FF1B-98648DA4C0C8}" dt="2024-06-06T15:27:18.218" v="0"/>
          <ac:spMkLst>
            <pc:docMk/>
            <pc:sldMasterMk cId="3071127875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735B738-ECAB-CAB2-FF1B-98648DA4C0C8}" dt="2024-06-06T15:27:18.218" v="0"/>
          <ac:spMkLst>
            <pc:docMk/>
            <pc:sldMasterMk cId="3071127875" sldId="2147483648"/>
            <ac:spMk id="6" creationId="{00000000-0000-0000-0000-000000000000}"/>
          </ac:spMkLst>
        </pc:spChg>
        <pc:sldLayoutChg chg="modSp 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3310491181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3310491181" sldId="2147483649"/>
              <ac:spMk id="3" creationId="{00000000-0000-0000-0000-000000000000}"/>
            </ac:spMkLst>
          </pc:spChg>
        </pc:sldLayoutChg>
        <pc:sldLayoutChg chg="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3841795644" sldId="2147483650"/>
          </pc:sldLayoutMkLst>
        </pc:sldLayoutChg>
        <pc:sldLayoutChg chg="modSp 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3466923455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3466923455" sldId="2147483651"/>
              <ac:spMk id="3" creationId="{00000000-0000-0000-0000-000000000000}"/>
            </ac:spMkLst>
          </pc:spChg>
        </pc:sldLayoutChg>
        <pc:sldLayoutChg chg="modSp 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3747632232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3747632232" sldId="2147483652"/>
              <ac:spMk id="4" creationId="{00000000-0000-0000-0000-000000000000}"/>
            </ac:spMkLst>
          </pc:spChg>
        </pc:sldLayoutChg>
        <pc:sldLayoutChg chg="modSp 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2611866596" sldId="2147483653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2611866596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2611866596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2611866596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2611866596" sldId="2147483653"/>
              <ac:spMk id="6" creationId="{00000000-0000-0000-0000-000000000000}"/>
            </ac:spMkLst>
          </pc:spChg>
        </pc:sldLayoutChg>
        <pc:sldLayoutChg chg="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4040201302" sldId="2147483655"/>
          </pc:sldLayoutMkLst>
        </pc:sldLayoutChg>
        <pc:sldLayoutChg chg="modSp 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2706407263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2706407263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2706407263" sldId="2147483656"/>
              <ac:spMk id="4" creationId="{00000000-0000-0000-0000-000000000000}"/>
            </ac:spMkLst>
          </pc:spChg>
        </pc:sldLayoutChg>
        <pc:sldLayoutChg chg="modSp 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161090334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161090334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1610903340" sldId="2147483657"/>
              <ac:spMk id="4" creationId="{00000000-0000-0000-0000-000000000000}"/>
            </ac:spMkLst>
          </pc:spChg>
        </pc:sldLayoutChg>
        <pc:sldLayoutChg chg="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4172787210" sldId="2147483658"/>
          </pc:sldLayoutMkLst>
        </pc:sldLayoutChg>
        <pc:sldLayoutChg chg="modSp del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190217751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735B738-ECAB-CAB2-FF1B-98648DA4C0C8}" dt="2024-06-06T15:27:18.218" v="0"/>
            <ac:spMkLst>
              <pc:docMk/>
              <pc:sldMasterMk cId="3071127875" sldId="2147483648"/>
              <pc:sldLayoutMk cId="1902177510" sldId="2147483659"/>
              <ac:spMk id="3" creationId="{00000000-0000-0000-0000-000000000000}"/>
            </ac:spMkLst>
          </pc:spChg>
        </pc:sldLayoutChg>
      </pc:sldMasterChg>
      <pc:sldMasterChg chg="add addSldLayout modSldLayout">
        <pc:chgData name="Anne-Cécile Buellet" userId="S::anne-cecile.buellet@universite-paris-saclay.fr::19c8ae6d-b5be-4664-ba70-f11f37174d22" providerId="AD" clId="Web-{2735B738-ECAB-CAB2-FF1B-98648DA4C0C8}" dt="2024-06-06T15:27:30.797" v="1"/>
        <pc:sldMasterMkLst>
          <pc:docMk/>
          <pc:sldMasterMk cId="1540890680" sldId="2147483660"/>
        </pc:sldMasterMkLst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1553354241" sldId="2147483661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3619288067" sldId="2147483662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972653058" sldId="2147483663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2967528142" sldId="2147483664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2761140194" sldId="2147483665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2279293049" sldId="2147483666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3295219337" sldId="2147483667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992873602" sldId="2147483668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3452557375" sldId="2147483669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176762255" sldId="2147483670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735B738-ECAB-CAB2-FF1B-98648DA4C0C8}" dt="2024-06-06T15:27:30.797" v="1"/>
          <pc:sldLayoutMkLst>
            <pc:docMk/>
            <pc:sldMasterMk cId="1540890680" sldId="2147483660"/>
            <pc:sldLayoutMk cId="37687955" sldId="2147483671"/>
          </pc:sldLayoutMkLst>
        </pc:sldLayoutChg>
      </pc:sldMasterChg>
    </pc:docChg>
  </pc:docChgLst>
  <pc:docChgLst>
    <pc:chgData name="Anne-Cécile Buellet" userId="S::anne-cecile.buellet@universite-paris-saclay.fr::19c8ae6d-b5be-4664-ba70-f11f37174d22" providerId="AD" clId="Web-{40C54F34-3478-7BDB-12BB-9A72E93E6357}"/>
    <pc:docChg chg="addSld modSld">
      <pc:chgData name="Anne-Cécile Buellet" userId="S::anne-cecile.buellet@universite-paris-saclay.fr::19c8ae6d-b5be-4664-ba70-f11f37174d22" providerId="AD" clId="Web-{40C54F34-3478-7BDB-12BB-9A72E93E6357}" dt="2024-05-06T13:26:59.387" v="114" actId="1076"/>
      <pc:docMkLst>
        <pc:docMk/>
      </pc:docMkLst>
      <pc:sldChg chg="modSp">
        <pc:chgData name="Anne-Cécile Buellet" userId="S::anne-cecile.buellet@universite-paris-saclay.fr::19c8ae6d-b5be-4664-ba70-f11f37174d22" providerId="AD" clId="Web-{40C54F34-3478-7BDB-12BB-9A72E93E6357}" dt="2024-05-06T13:19:36.401" v="42" actId="1076"/>
        <pc:sldMkLst>
          <pc:docMk/>
          <pc:sldMk cId="3990575121" sldId="257"/>
        </pc:sldMkLst>
        <pc:picChg chg="mod">
          <ac:chgData name="Anne-Cécile Buellet" userId="S::anne-cecile.buellet@universite-paris-saclay.fr::19c8ae6d-b5be-4664-ba70-f11f37174d22" providerId="AD" clId="Web-{40C54F34-3478-7BDB-12BB-9A72E93E6357}" dt="2024-05-06T13:19:36.401" v="42" actId="1076"/>
          <ac:picMkLst>
            <pc:docMk/>
            <pc:sldMk cId="3990575121" sldId="257"/>
            <ac:picMk id="4" creationId="{FC5AB4B6-4371-3A24-EC0A-C491F34126C0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0C54F34-3478-7BDB-12BB-9A72E93E6357}" dt="2024-05-06T13:19:27.432" v="40" actId="20577"/>
        <pc:sldMkLst>
          <pc:docMk/>
          <pc:sldMk cId="1722900327" sldId="258"/>
        </pc:sldMkLst>
        <pc:spChg chg="mod">
          <ac:chgData name="Anne-Cécile Buellet" userId="S::anne-cecile.buellet@universite-paris-saclay.fr::19c8ae6d-b5be-4664-ba70-f11f37174d22" providerId="AD" clId="Web-{40C54F34-3478-7BDB-12BB-9A72E93E6357}" dt="2024-05-06T13:19:27.432" v="40" actId="20577"/>
          <ac:spMkLst>
            <pc:docMk/>
            <pc:sldMk cId="1722900327" sldId="258"/>
            <ac:spMk id="2" creationId="{B0318BF3-0103-CD28-0620-6C635F9A5A40}"/>
          </ac:spMkLst>
        </pc:spChg>
        <pc:spChg chg="del">
          <ac:chgData name="Anne-Cécile Buellet" userId="S::anne-cecile.buellet@universite-paris-saclay.fr::19c8ae6d-b5be-4664-ba70-f11f37174d22" providerId="AD" clId="Web-{40C54F34-3478-7BDB-12BB-9A72E93E6357}" dt="2024-05-06T11:26:31.185" v="1"/>
          <ac:spMkLst>
            <pc:docMk/>
            <pc:sldMk cId="1722900327" sldId="258"/>
            <ac:spMk id="3" creationId="{838B6316-1EC6-0C07-F0FE-1F3B52CB2D88}"/>
          </ac:spMkLst>
        </pc:spChg>
        <pc:picChg chg="add mod ord">
          <ac:chgData name="Anne-Cécile Buellet" userId="S::anne-cecile.buellet@universite-paris-saclay.fr::19c8ae6d-b5be-4664-ba70-f11f37174d22" providerId="AD" clId="Web-{40C54F34-3478-7BDB-12BB-9A72E93E6357}" dt="2024-05-06T11:27:40.625" v="9" actId="1076"/>
          <ac:picMkLst>
            <pc:docMk/>
            <pc:sldMk cId="1722900327" sldId="258"/>
            <ac:picMk id="4" creationId="{8167837F-C010-353A-90DF-AB6FAB905932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0C54F34-3478-7BDB-12BB-9A72E93E6357}" dt="2024-05-06T13:19:18.697" v="34" actId="20577"/>
        <pc:sldMkLst>
          <pc:docMk/>
          <pc:sldMk cId="1904735721" sldId="259"/>
        </pc:sldMkLst>
        <pc:spChg chg="mod">
          <ac:chgData name="Anne-Cécile Buellet" userId="S::anne-cecile.buellet@universite-paris-saclay.fr::19c8ae6d-b5be-4664-ba70-f11f37174d22" providerId="AD" clId="Web-{40C54F34-3478-7BDB-12BB-9A72E93E6357}" dt="2024-05-06T13:19:18.697" v="34" actId="20577"/>
          <ac:spMkLst>
            <pc:docMk/>
            <pc:sldMk cId="1904735721" sldId="259"/>
            <ac:spMk id="2" creationId="{E1C992F8-AF96-C83C-AFB1-4DC864063136}"/>
          </ac:spMkLst>
        </pc:spChg>
        <pc:spChg chg="del">
          <ac:chgData name="Anne-Cécile Buellet" userId="S::anne-cecile.buellet@universite-paris-saclay.fr::19c8ae6d-b5be-4664-ba70-f11f37174d22" providerId="AD" clId="Web-{40C54F34-3478-7BDB-12BB-9A72E93E6357}" dt="2024-05-06T11:26:59.186" v="5"/>
          <ac:spMkLst>
            <pc:docMk/>
            <pc:sldMk cId="1904735721" sldId="259"/>
            <ac:spMk id="3" creationId="{0B663560-9C20-5A59-7AC4-93D00741E580}"/>
          </ac:spMkLst>
        </pc:spChg>
        <pc:picChg chg="add mod ord">
          <ac:chgData name="Anne-Cécile Buellet" userId="S::anne-cecile.buellet@universite-paris-saclay.fr::19c8ae6d-b5be-4664-ba70-f11f37174d22" providerId="AD" clId="Web-{40C54F34-3478-7BDB-12BB-9A72E93E6357}" dt="2024-05-06T11:27:47.328" v="11" actId="1076"/>
          <ac:picMkLst>
            <pc:docMk/>
            <pc:sldMk cId="1904735721" sldId="259"/>
            <ac:picMk id="4" creationId="{AC636497-5C4A-F78D-1402-88F7F5EA2B23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0C54F34-3478-7BDB-12BB-9A72E93E6357}" dt="2024-05-06T13:19:10.947" v="32" actId="20577"/>
        <pc:sldMkLst>
          <pc:docMk/>
          <pc:sldMk cId="1775506026" sldId="260"/>
        </pc:sldMkLst>
        <pc:spChg chg="mod">
          <ac:chgData name="Anne-Cécile Buellet" userId="S::anne-cecile.buellet@universite-paris-saclay.fr::19c8ae6d-b5be-4664-ba70-f11f37174d22" providerId="AD" clId="Web-{40C54F34-3478-7BDB-12BB-9A72E93E6357}" dt="2024-05-06T13:19:10.947" v="32" actId="20577"/>
          <ac:spMkLst>
            <pc:docMk/>
            <pc:sldMk cId="1775506026" sldId="260"/>
            <ac:spMk id="2" creationId="{FD0C4FDA-8B10-9D86-FF64-C92616719B8E}"/>
          </ac:spMkLst>
        </pc:spChg>
        <pc:spChg chg="del">
          <ac:chgData name="Anne-Cécile Buellet" userId="S::anne-cecile.buellet@universite-paris-saclay.fr::19c8ae6d-b5be-4664-ba70-f11f37174d22" providerId="AD" clId="Web-{40C54F34-3478-7BDB-12BB-9A72E93E6357}" dt="2024-05-06T11:27:18.014" v="7"/>
          <ac:spMkLst>
            <pc:docMk/>
            <pc:sldMk cId="1775506026" sldId="260"/>
            <ac:spMk id="3" creationId="{435A1F09-87BE-3263-F19B-ACE2B4D5EA5E}"/>
          </ac:spMkLst>
        </pc:spChg>
        <pc:picChg chg="add mod ord">
          <ac:chgData name="Anne-Cécile Buellet" userId="S::anne-cecile.buellet@universite-paris-saclay.fr::19c8ae6d-b5be-4664-ba70-f11f37174d22" providerId="AD" clId="Web-{40C54F34-3478-7BDB-12BB-9A72E93E6357}" dt="2024-05-06T11:27:54.734" v="13" actId="1076"/>
          <ac:picMkLst>
            <pc:docMk/>
            <pc:sldMk cId="1775506026" sldId="260"/>
            <ac:picMk id="4" creationId="{A70519D7-F017-6A06-4612-AC6BF6696EB6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0C54F34-3478-7BDB-12BB-9A72E93E6357}" dt="2024-05-06T13:08:31.469" v="23" actId="20577"/>
        <pc:sldMkLst>
          <pc:docMk/>
          <pc:sldMk cId="795815804" sldId="261"/>
        </pc:sldMkLst>
        <pc:spChg chg="mod">
          <ac:chgData name="Anne-Cécile Buellet" userId="S::anne-cecile.buellet@universite-paris-saclay.fr::19c8ae6d-b5be-4664-ba70-f11f37174d22" providerId="AD" clId="Web-{40C54F34-3478-7BDB-12BB-9A72E93E6357}" dt="2024-05-06T13:08:31.469" v="23" actId="20577"/>
          <ac:spMkLst>
            <pc:docMk/>
            <pc:sldMk cId="795815804" sldId="261"/>
            <ac:spMk id="2" creationId="{0F01CD92-E114-F18D-560B-BE851C9E71FE}"/>
          </ac:spMkLst>
        </pc:spChg>
        <pc:spChg chg="del">
          <ac:chgData name="Anne-Cécile Buellet" userId="S::anne-cecile.buellet@universite-paris-saclay.fr::19c8ae6d-b5be-4664-ba70-f11f37174d22" providerId="AD" clId="Web-{40C54F34-3478-7BDB-12BB-9A72E93E6357}" dt="2024-05-06T13:07:37.482" v="15"/>
          <ac:spMkLst>
            <pc:docMk/>
            <pc:sldMk cId="795815804" sldId="261"/>
            <ac:spMk id="3" creationId="{8E7E4658-9523-DA81-7858-CA9FBCAFE928}"/>
          </ac:spMkLst>
        </pc:spChg>
        <pc:picChg chg="add mod ord">
          <ac:chgData name="Anne-Cécile Buellet" userId="S::anne-cecile.buellet@universite-paris-saclay.fr::19c8ae6d-b5be-4664-ba70-f11f37174d22" providerId="AD" clId="Web-{40C54F34-3478-7BDB-12BB-9A72E93E6357}" dt="2024-05-06T13:07:37.482" v="15"/>
          <ac:picMkLst>
            <pc:docMk/>
            <pc:sldMk cId="795815804" sldId="261"/>
            <ac:picMk id="4" creationId="{8AEBA84F-AB80-3488-3D95-4602EE2C2EAB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0C54F34-3478-7BDB-12BB-9A72E93E6357}" dt="2024-05-06T13:23:19.175" v="96" actId="20577"/>
        <pc:sldMkLst>
          <pc:docMk/>
          <pc:sldMk cId="655040542" sldId="262"/>
        </pc:sldMkLst>
        <pc:spChg chg="mod">
          <ac:chgData name="Anne-Cécile Buellet" userId="S::anne-cecile.buellet@universite-paris-saclay.fr::19c8ae6d-b5be-4664-ba70-f11f37174d22" providerId="AD" clId="Web-{40C54F34-3478-7BDB-12BB-9A72E93E6357}" dt="2024-05-06T13:21:42.078" v="68" actId="20577"/>
          <ac:spMkLst>
            <pc:docMk/>
            <pc:sldMk cId="655040542" sldId="262"/>
            <ac:spMk id="2" creationId="{E655E3A7-B790-4731-A9E4-AEEA054F7D7B}"/>
          </ac:spMkLst>
        </pc:spChg>
        <pc:spChg chg="del">
          <ac:chgData name="Anne-Cécile Buellet" userId="S::anne-cecile.buellet@universite-paris-saclay.fr::19c8ae6d-b5be-4664-ba70-f11f37174d22" providerId="AD" clId="Web-{40C54F34-3478-7BDB-12BB-9A72E93E6357}" dt="2024-05-06T13:20:46.513" v="49"/>
          <ac:spMkLst>
            <pc:docMk/>
            <pc:sldMk cId="655040542" sldId="262"/>
            <ac:spMk id="3" creationId="{089585E9-2505-3012-BBEA-13C375EE022C}"/>
          </ac:spMkLst>
        </pc:spChg>
        <pc:spChg chg="add del mod">
          <ac:chgData name="Anne-Cécile Buellet" userId="S::anne-cecile.buellet@universite-paris-saclay.fr::19c8ae6d-b5be-4664-ba70-f11f37174d22" providerId="AD" clId="Web-{40C54F34-3478-7BDB-12BB-9A72E93E6357}" dt="2024-05-06T13:22:26.626" v="74"/>
          <ac:spMkLst>
            <pc:docMk/>
            <pc:sldMk cId="655040542" sldId="262"/>
            <ac:spMk id="6" creationId="{3DEFBACD-F8E2-1B0D-D3DF-D4EE57AEECA3}"/>
          </ac:spMkLst>
        </pc:spChg>
        <pc:spChg chg="add del">
          <ac:chgData name="Anne-Cécile Buellet" userId="S::anne-cecile.buellet@universite-paris-saclay.fr::19c8ae6d-b5be-4664-ba70-f11f37174d22" providerId="AD" clId="Web-{40C54F34-3478-7BDB-12BB-9A72E93E6357}" dt="2024-05-06T13:22:47.674" v="78"/>
          <ac:spMkLst>
            <pc:docMk/>
            <pc:sldMk cId="655040542" sldId="262"/>
            <ac:spMk id="8" creationId="{375B555D-DAA7-3BA6-0A43-C0663FC78EED}"/>
          </ac:spMkLst>
        </pc:spChg>
        <pc:spChg chg="add mod">
          <ac:chgData name="Anne-Cécile Buellet" userId="S::anne-cecile.buellet@universite-paris-saclay.fr::19c8ae6d-b5be-4664-ba70-f11f37174d22" providerId="AD" clId="Web-{40C54F34-3478-7BDB-12BB-9A72E93E6357}" dt="2024-05-06T13:23:19.175" v="96" actId="20577"/>
          <ac:spMkLst>
            <pc:docMk/>
            <pc:sldMk cId="655040542" sldId="262"/>
            <ac:spMk id="9" creationId="{D36DF49D-25A3-04FD-C5A1-CC33AF2B321D}"/>
          </ac:spMkLst>
        </pc:spChg>
        <pc:picChg chg="add del mod ord">
          <ac:chgData name="Anne-Cécile Buellet" userId="S::anne-cecile.buellet@universite-paris-saclay.fr::19c8ae6d-b5be-4664-ba70-f11f37174d22" providerId="AD" clId="Web-{40C54F34-3478-7BDB-12BB-9A72E93E6357}" dt="2024-05-06T13:22:25.611" v="73"/>
          <ac:picMkLst>
            <pc:docMk/>
            <pc:sldMk cId="655040542" sldId="262"/>
            <ac:picMk id="4" creationId="{3184316D-DC98-2F1D-A6AC-5F0851C437C7}"/>
          </ac:picMkLst>
        </pc:picChg>
        <pc:picChg chg="add mod ord">
          <ac:chgData name="Anne-Cécile Buellet" userId="S::anne-cecile.buellet@universite-paris-saclay.fr::19c8ae6d-b5be-4664-ba70-f11f37174d22" providerId="AD" clId="Web-{40C54F34-3478-7BDB-12BB-9A72E93E6357}" dt="2024-05-06T13:22:34.111" v="76" actId="1076"/>
          <ac:picMkLst>
            <pc:docMk/>
            <pc:sldMk cId="655040542" sldId="262"/>
            <ac:picMk id="7" creationId="{C2EC33E3-5AA7-C0B4-6437-2867CC35EAED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40C54F34-3478-7BDB-12BB-9A72E93E6357}" dt="2024-05-06T13:26:59.387" v="114" actId="1076"/>
        <pc:sldMkLst>
          <pc:docMk/>
          <pc:sldMk cId="1998420946" sldId="263"/>
        </pc:sldMkLst>
        <pc:spChg chg="mod">
          <ac:chgData name="Anne-Cécile Buellet" userId="S::anne-cecile.buellet@universite-paris-saclay.fr::19c8ae6d-b5be-4664-ba70-f11f37174d22" providerId="AD" clId="Web-{40C54F34-3478-7BDB-12BB-9A72E93E6357}" dt="2024-05-06T13:24:20.678" v="101" actId="20577"/>
          <ac:spMkLst>
            <pc:docMk/>
            <pc:sldMk cId="1998420946" sldId="263"/>
            <ac:spMk id="2" creationId="{ECFC793A-8557-C39E-70E0-FA1355519F1B}"/>
          </ac:spMkLst>
        </pc:spChg>
        <pc:spChg chg="del">
          <ac:chgData name="Anne-Cécile Buellet" userId="S::anne-cecile.buellet@universite-paris-saclay.fr::19c8ae6d-b5be-4664-ba70-f11f37174d22" providerId="AD" clId="Web-{40C54F34-3478-7BDB-12BB-9A72E93E6357}" dt="2024-05-06T13:24:21.928" v="102"/>
          <ac:spMkLst>
            <pc:docMk/>
            <pc:sldMk cId="1998420946" sldId="263"/>
            <ac:spMk id="3" creationId="{7B6FD078-562E-6FC5-EDF0-94665978C75E}"/>
          </ac:spMkLst>
        </pc:spChg>
        <pc:picChg chg="add del mod">
          <ac:chgData name="Anne-Cécile Buellet" userId="S::anne-cecile.buellet@universite-paris-saclay.fr::19c8ae6d-b5be-4664-ba70-f11f37174d22" providerId="AD" clId="Web-{40C54F34-3478-7BDB-12BB-9A72E93E6357}" dt="2024-05-06T13:24:39.850" v="106"/>
          <ac:picMkLst>
            <pc:docMk/>
            <pc:sldMk cId="1998420946" sldId="263"/>
            <ac:picMk id="4" creationId="{129C7127-0673-F6EA-F50E-2AA939ED35D5}"/>
          </ac:picMkLst>
        </pc:picChg>
        <pc:picChg chg="add mod">
          <ac:chgData name="Anne-Cécile Buellet" userId="S::anne-cecile.buellet@universite-paris-saclay.fr::19c8ae6d-b5be-4664-ba70-f11f37174d22" providerId="AD" clId="Web-{40C54F34-3478-7BDB-12BB-9A72E93E6357}" dt="2024-05-06T13:25:38.196" v="109" actId="1076"/>
          <ac:picMkLst>
            <pc:docMk/>
            <pc:sldMk cId="1998420946" sldId="263"/>
            <ac:picMk id="5" creationId="{8A4E32BB-4772-43A9-F1B6-5FE9D673843D}"/>
          </ac:picMkLst>
        </pc:picChg>
        <pc:picChg chg="add mod">
          <ac:chgData name="Anne-Cécile Buellet" userId="S::anne-cecile.buellet@universite-paris-saclay.fr::19c8ae6d-b5be-4664-ba70-f11f37174d22" providerId="AD" clId="Web-{40C54F34-3478-7BDB-12BB-9A72E93E6357}" dt="2024-05-06T13:26:59.387" v="114" actId="1076"/>
          <ac:picMkLst>
            <pc:docMk/>
            <pc:sldMk cId="1998420946" sldId="263"/>
            <ac:picMk id="6" creationId="{CD1CAF7C-D61B-78E7-FC5A-168785719637}"/>
          </ac:picMkLst>
        </pc:picChg>
      </pc:sldChg>
    </pc:docChg>
  </pc:docChgLst>
  <pc:docChgLst>
    <pc:chgData name="Anne-Cécile Buellet" userId="S::anne-cecile.buellet@universite-paris-saclay.fr::19c8ae6d-b5be-4664-ba70-f11f37174d22" providerId="AD" clId="Web-{BCF30136-EFC3-939C-86C7-E62FD3635550}"/>
    <pc:docChg chg="modSld">
      <pc:chgData name="Anne-Cécile Buellet" userId="S::anne-cecile.buellet@universite-paris-saclay.fr::19c8ae6d-b5be-4664-ba70-f11f37174d22" providerId="AD" clId="Web-{BCF30136-EFC3-939C-86C7-E62FD3635550}" dt="2024-06-06T17:13:11.384" v="13" actId="14100"/>
      <pc:docMkLst>
        <pc:docMk/>
      </pc:docMkLst>
      <pc:sldChg chg="modSp">
        <pc:chgData name="Anne-Cécile Buellet" userId="S::anne-cecile.buellet@universite-paris-saclay.fr::19c8ae6d-b5be-4664-ba70-f11f37174d22" providerId="AD" clId="Web-{BCF30136-EFC3-939C-86C7-E62FD3635550}" dt="2024-06-06T17:13:11.384" v="13" actId="14100"/>
        <pc:sldMkLst>
          <pc:docMk/>
          <pc:sldMk cId="3224649955" sldId="264"/>
        </pc:sldMkLst>
        <pc:picChg chg="mod modCrop">
          <ac:chgData name="Anne-Cécile Buellet" userId="S::anne-cecile.buellet@universite-paris-saclay.fr::19c8ae6d-b5be-4664-ba70-f11f37174d22" providerId="AD" clId="Web-{BCF30136-EFC3-939C-86C7-E62FD3635550}" dt="2024-06-06T17:13:06.728" v="12" actId="14100"/>
          <ac:picMkLst>
            <pc:docMk/>
            <pc:sldMk cId="3224649955" sldId="264"/>
            <ac:picMk id="4" creationId="{16937538-B983-D883-08C6-D463A0DE18C4}"/>
          </ac:picMkLst>
        </pc:picChg>
        <pc:picChg chg="mod modCrop">
          <ac:chgData name="Anne-Cécile Buellet" userId="S::anne-cecile.buellet@universite-paris-saclay.fr::19c8ae6d-b5be-4664-ba70-f11f37174d22" providerId="AD" clId="Web-{BCF30136-EFC3-939C-86C7-E62FD3635550}" dt="2024-06-06T17:13:11.384" v="13" actId="14100"/>
          <ac:picMkLst>
            <pc:docMk/>
            <pc:sldMk cId="3224649955" sldId="264"/>
            <ac:picMk id="6" creationId="{D667971B-E423-DF6D-51E3-47E6BEAD8870}"/>
          </ac:picMkLst>
        </pc:picChg>
      </pc:sldChg>
    </pc:docChg>
  </pc:docChgLst>
  <pc:docChgLst>
    <pc:chgData name="Anne-Cécile Buellet" userId="S::anne-cecile.buellet@universite-paris-saclay.fr::19c8ae6d-b5be-4664-ba70-f11f37174d22" providerId="AD" clId="Web-{B1C57788-87EB-F134-8778-851FE972761A}"/>
    <pc:docChg chg="addSld delSld modSld">
      <pc:chgData name="Anne-Cécile Buellet" userId="S::anne-cecile.buellet@universite-paris-saclay.fr::19c8ae6d-b5be-4664-ba70-f11f37174d22" providerId="AD" clId="Web-{B1C57788-87EB-F134-8778-851FE972761A}" dt="2024-05-07T07:48:22.121" v="23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B1C57788-87EB-F134-8778-851FE972761A}" dt="2024-05-07T07:48:22.121" v="23" actId="1076"/>
        <pc:sldMkLst>
          <pc:docMk/>
          <pc:sldMk cId="795815804" sldId="261"/>
        </pc:sldMkLst>
        <pc:picChg chg="add mod modCrop">
          <ac:chgData name="Anne-Cécile Buellet" userId="S::anne-cecile.buellet@universite-paris-saclay.fr::19c8ae6d-b5be-4664-ba70-f11f37174d22" providerId="AD" clId="Web-{B1C57788-87EB-F134-8778-851FE972761A}" dt="2024-05-07T07:48:22.121" v="23" actId="1076"/>
          <ac:picMkLst>
            <pc:docMk/>
            <pc:sldMk cId="795815804" sldId="261"/>
            <ac:picMk id="3" creationId="{5853560E-F9A8-735B-A71C-17CB36B76A6A}"/>
          </ac:picMkLst>
        </pc:picChg>
        <pc:picChg chg="mod">
          <ac:chgData name="Anne-Cécile Buellet" userId="S::anne-cecile.buellet@universite-paris-saclay.fr::19c8ae6d-b5be-4664-ba70-f11f37174d22" providerId="AD" clId="Web-{B1C57788-87EB-F134-8778-851FE972761A}" dt="2024-05-07T07:47:54.136" v="18" actId="1076"/>
          <ac:picMkLst>
            <pc:docMk/>
            <pc:sldMk cId="795815804" sldId="261"/>
            <ac:picMk id="4" creationId="{8AEBA84F-AB80-3488-3D95-4602EE2C2EAB}"/>
          </ac:picMkLst>
        </pc:picChg>
      </pc:sldChg>
      <pc:sldChg chg="addSp delSp modSp new del">
        <pc:chgData name="Anne-Cécile Buellet" userId="S::anne-cecile.buellet@universite-paris-saclay.fr::19c8ae6d-b5be-4664-ba70-f11f37174d22" providerId="AD" clId="Web-{B1C57788-87EB-F134-8778-851FE972761A}" dt="2024-05-07T07:47:49.885" v="17"/>
        <pc:sldMkLst>
          <pc:docMk/>
          <pc:sldMk cId="1757052213" sldId="264"/>
        </pc:sldMkLst>
        <pc:spChg chg="mod">
          <ac:chgData name="Anne-Cécile Buellet" userId="S::anne-cecile.buellet@universite-paris-saclay.fr::19c8ae6d-b5be-4664-ba70-f11f37174d22" providerId="AD" clId="Web-{B1C57788-87EB-F134-8778-851FE972761A}" dt="2024-05-07T07:47:02.571" v="11" actId="20577"/>
          <ac:spMkLst>
            <pc:docMk/>
            <pc:sldMk cId="1757052213" sldId="264"/>
            <ac:spMk id="2" creationId="{46401EFC-3EF7-A7DF-4310-B9596B22A508}"/>
          </ac:spMkLst>
        </pc:spChg>
        <pc:spChg chg="del">
          <ac:chgData name="Anne-Cécile Buellet" userId="S::anne-cecile.buellet@universite-paris-saclay.fr::19c8ae6d-b5be-4664-ba70-f11f37174d22" providerId="AD" clId="Web-{B1C57788-87EB-F134-8778-851FE972761A}" dt="2024-05-07T07:47:15.837" v="12"/>
          <ac:spMkLst>
            <pc:docMk/>
            <pc:sldMk cId="1757052213" sldId="264"/>
            <ac:spMk id="3" creationId="{35243800-991B-DEE6-FCDB-BE362A4291DF}"/>
          </ac:spMkLst>
        </pc:spChg>
        <pc:picChg chg="add mod modCrop">
          <ac:chgData name="Anne-Cécile Buellet" userId="S::anne-cecile.buellet@universite-paris-saclay.fr::19c8ae6d-b5be-4664-ba70-f11f37174d22" providerId="AD" clId="Web-{B1C57788-87EB-F134-8778-851FE972761A}" dt="2024-05-07T07:47:41.729" v="15"/>
          <ac:picMkLst>
            <pc:docMk/>
            <pc:sldMk cId="1757052213" sldId="264"/>
            <ac:picMk id="4" creationId="{FE4CB8C5-8F57-DFA3-1691-299D3ED9E457}"/>
          </ac:picMkLst>
        </pc:picChg>
      </pc:sldChg>
    </pc:docChg>
  </pc:docChgLst>
  <pc:docChgLst>
    <pc:chgData clId="Web-{E574E009-9D87-DA7E-977F-A2E1E8AA8542}"/>
    <pc:docChg chg="addSld modSld">
      <pc:chgData name="" userId="" providerId="" clId="Web-{E574E009-9D87-DA7E-977F-A2E1E8AA8542}" dt="2024-06-06T15:25:58.938" v="18" actId="20577"/>
      <pc:docMkLst>
        <pc:docMk/>
      </pc:docMkLst>
      <pc:sldChg chg="modSp">
        <pc:chgData name="" userId="" providerId="" clId="Web-{E574E009-9D87-DA7E-977F-A2E1E8AA8542}" dt="2024-06-06T15:24:56.389" v="10" actId="20577"/>
        <pc:sldMkLst>
          <pc:docMk/>
          <pc:sldMk cId="3784089036" sldId="256"/>
        </pc:sldMkLst>
        <pc:spChg chg="mod">
          <ac:chgData name="" userId="" providerId="" clId="Web-{E574E009-9D87-DA7E-977F-A2E1E8AA8542}" dt="2024-06-06T15:24:56.389" v="10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" userId="" providerId="" clId="Web-{E574E009-9D87-DA7E-977F-A2E1E8AA8542}" dt="2024-06-06T15:25:58.938" v="18" actId="20577"/>
        <pc:sldMkLst>
          <pc:docMk/>
          <pc:sldMk cId="3224649955" sldId="264"/>
        </pc:sldMkLst>
        <pc:spChg chg="mod">
          <ac:chgData name="" userId="" providerId="" clId="Web-{E574E009-9D87-DA7E-977F-A2E1E8AA8542}" dt="2024-06-06T15:25:58.938" v="18" actId="20577"/>
          <ac:spMkLst>
            <pc:docMk/>
            <pc:sldMk cId="3224649955" sldId="264"/>
            <ac:spMk id="2" creationId="{E58D8E25-BC7C-7841-0D17-7115EDC79F07}"/>
          </ac:spMkLst>
        </pc:spChg>
      </pc:sldChg>
    </pc:docChg>
  </pc:docChgLst>
  <pc:docChgLst>
    <pc:chgData name="Anne-Cécile Buellet" userId="S::anne-cecile.buellet@universite-paris-saclay.fr::19c8ae6d-b5be-4664-ba70-f11f37174d22" providerId="AD" clId="Web-{1F3CEE16-AEE2-DD31-582C-633ACC80A78A}"/>
    <pc:docChg chg="addSld modSld">
      <pc:chgData name="Anne-Cécile Buellet" userId="S::anne-cecile.buellet@universite-paris-saclay.fr::19c8ae6d-b5be-4664-ba70-f11f37174d22" providerId="AD" clId="Web-{1F3CEE16-AEE2-DD31-582C-633ACC80A78A}" dt="2024-05-03T08:07:06.657" v="12" actId="20577"/>
      <pc:docMkLst>
        <pc:docMk/>
      </pc:docMkLst>
      <pc:sldChg chg="modSp">
        <pc:chgData name="Anne-Cécile Buellet" userId="S::anne-cecile.buellet@universite-paris-saclay.fr::19c8ae6d-b5be-4664-ba70-f11f37174d22" providerId="AD" clId="Web-{1F3CEE16-AEE2-DD31-582C-633ACC80A78A}" dt="2024-05-03T08:06:18.891" v="3" actId="20577"/>
        <pc:sldMkLst>
          <pc:docMk/>
          <pc:sldMk cId="3784089036" sldId="256"/>
        </pc:sldMkLst>
        <pc:spChg chg="mod">
          <ac:chgData name="Anne-Cécile Buellet" userId="S::anne-cecile.buellet@universite-paris-saclay.fr::19c8ae6d-b5be-4664-ba70-f11f37174d22" providerId="AD" clId="Web-{1F3CEE16-AEE2-DD31-582C-633ACC80A78A}" dt="2024-05-03T08:06:18.891" v="3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addSp delSp modSp new">
        <pc:chgData name="Anne-Cécile Buellet" userId="S::anne-cecile.buellet@universite-paris-saclay.fr::19c8ae6d-b5be-4664-ba70-f11f37174d22" providerId="AD" clId="Web-{1F3CEE16-AEE2-DD31-582C-633ACC80A78A}" dt="2024-05-03T08:07:06.657" v="12" actId="20577"/>
        <pc:sldMkLst>
          <pc:docMk/>
          <pc:sldMk cId="3990575121" sldId="257"/>
        </pc:sldMkLst>
        <pc:spChg chg="mod">
          <ac:chgData name="Anne-Cécile Buellet" userId="S::anne-cecile.buellet@universite-paris-saclay.fr::19c8ae6d-b5be-4664-ba70-f11f37174d22" providerId="AD" clId="Web-{1F3CEE16-AEE2-DD31-582C-633ACC80A78A}" dt="2024-05-03T08:07:06.657" v="12" actId="20577"/>
          <ac:spMkLst>
            <pc:docMk/>
            <pc:sldMk cId="3990575121" sldId="257"/>
            <ac:spMk id="2" creationId="{BFB629ED-559D-A2D6-E4E8-0222CD4C794B}"/>
          </ac:spMkLst>
        </pc:spChg>
        <pc:spChg chg="del">
          <ac:chgData name="Anne-Cécile Buellet" userId="S::anne-cecile.buellet@universite-paris-saclay.fr::19c8ae6d-b5be-4664-ba70-f11f37174d22" providerId="AD" clId="Web-{1F3CEE16-AEE2-DD31-582C-633ACC80A78A}" dt="2024-05-03T08:06:44.579" v="5"/>
          <ac:spMkLst>
            <pc:docMk/>
            <pc:sldMk cId="3990575121" sldId="257"/>
            <ac:spMk id="3" creationId="{4A8266AC-C931-2267-4FF6-6156228F3164}"/>
          </ac:spMkLst>
        </pc:spChg>
        <pc:picChg chg="add mod ord">
          <ac:chgData name="Anne-Cécile Buellet" userId="S::anne-cecile.buellet@universite-paris-saclay.fr::19c8ae6d-b5be-4664-ba70-f11f37174d22" providerId="AD" clId="Web-{1F3CEE16-AEE2-DD31-582C-633ACC80A78A}" dt="2024-05-03T08:06:55.141" v="7" actId="1076"/>
          <ac:picMkLst>
            <pc:docMk/>
            <pc:sldMk cId="3990575121" sldId="257"/>
            <ac:picMk id="4" creationId="{FC5AB4B6-4371-3A24-EC0A-C491F34126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4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08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endParaRPr lang="fr-FR"/>
          </a:p>
          <a:p>
            <a:r>
              <a:rPr lang="fr-FR">
                <a:latin typeface="Helvetica"/>
                <a:cs typeface="Helvetica"/>
              </a:rPr>
              <a:t>Interférométrie à division d'amplitude 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FR"/>
              <a:t>Anne-Cécile Buellet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629ED-559D-A2D6-E4E8-0222CD4C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Obtenir deux sources cohérentes</a:t>
            </a:r>
          </a:p>
        </p:txBody>
      </p:sp>
      <p:pic>
        <p:nvPicPr>
          <p:cNvPr id="4" name="Espace réservé du contenu 3" descr="Une image contenant diagramme, ligne, croquis, dessin&#10;&#10;Description générée automatiquement">
            <a:extLst>
              <a:ext uri="{FF2B5EF4-FFF2-40B4-BE49-F238E27FC236}">
                <a16:creationId xmlns:a16="http://schemas.microsoft.com/office/drawing/2014/main" id="{FC5AB4B6-4371-3A24-EC0A-C491F341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61" y="2975145"/>
            <a:ext cx="8525521" cy="2102637"/>
          </a:xfrm>
        </p:spPr>
      </p:pic>
    </p:spTree>
    <p:extLst>
      <p:ext uri="{BB962C8B-B14F-4D97-AF65-F5344CB8AC3E}">
        <p14:creationId xmlns:p14="http://schemas.microsoft.com/office/powerpoint/2010/main" val="399057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18BF3-0103-CD28-0620-6C635F9A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L'interféromètre de Michelson</a:t>
            </a:r>
          </a:p>
        </p:txBody>
      </p:sp>
      <p:pic>
        <p:nvPicPr>
          <p:cNvPr id="4" name="Espace réservé du contenu 3" descr="Une image contenant diagramme, Dessin technique, Plan, ligne&#10;&#10;Description générée automatiquement">
            <a:extLst>
              <a:ext uri="{FF2B5EF4-FFF2-40B4-BE49-F238E27FC236}">
                <a16:creationId xmlns:a16="http://schemas.microsoft.com/office/drawing/2014/main" id="{8167837F-C010-353A-90DF-AB6FAB90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6" y="2633565"/>
            <a:ext cx="7552259" cy="2530007"/>
          </a:xfrm>
        </p:spPr>
      </p:pic>
    </p:spTree>
    <p:extLst>
      <p:ext uri="{BB962C8B-B14F-4D97-AF65-F5344CB8AC3E}">
        <p14:creationId xmlns:p14="http://schemas.microsoft.com/office/powerpoint/2010/main" val="17229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D8E25-BC7C-7841-0D17-7115EDC7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 analogue</a:t>
            </a:r>
          </a:p>
        </p:txBody>
      </p:sp>
      <p:pic>
        <p:nvPicPr>
          <p:cNvPr id="4" name="Espace réservé du contenu 3" descr="Une image contenant texte, ligne, diagramme, Parallèle&#10;&#10;Description générée automatiquement">
            <a:extLst>
              <a:ext uri="{FF2B5EF4-FFF2-40B4-BE49-F238E27FC236}">
                <a16:creationId xmlns:a16="http://schemas.microsoft.com/office/drawing/2014/main" id="{16937538-B983-D883-08C6-D463A0DE1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" t="52583" r="29681"/>
          <a:stretch/>
        </p:blipFill>
        <p:spPr>
          <a:xfrm>
            <a:off x="5503493" y="2371688"/>
            <a:ext cx="3076567" cy="3956466"/>
          </a:xfrm>
        </p:spPr>
      </p:pic>
      <p:pic>
        <p:nvPicPr>
          <p:cNvPr id="6" name="Espace réservé du contenu 3" descr="Une image contenant texte, ligne, diagramme, Parallèle&#10;&#10;Description générée automatiquement">
            <a:extLst>
              <a:ext uri="{FF2B5EF4-FFF2-40B4-BE49-F238E27FC236}">
                <a16:creationId xmlns:a16="http://schemas.microsoft.com/office/drawing/2014/main" id="{D667971B-E423-DF6D-51E3-47E6BEAD8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23" b="50022"/>
          <a:stretch/>
        </p:blipFill>
        <p:spPr>
          <a:xfrm>
            <a:off x="579834" y="2386134"/>
            <a:ext cx="3983479" cy="39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4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992F8-AF96-C83C-AFB1-4DC86406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 équivalent</a:t>
            </a:r>
          </a:p>
        </p:txBody>
      </p:sp>
      <p:pic>
        <p:nvPicPr>
          <p:cNvPr id="4" name="Espace réservé du contenu 3" descr="Une image contenant diagramme, ligne, texte&#10;&#10;Description générée automatiquement">
            <a:extLst>
              <a:ext uri="{FF2B5EF4-FFF2-40B4-BE49-F238E27FC236}">
                <a16:creationId xmlns:a16="http://schemas.microsoft.com/office/drawing/2014/main" id="{AC636497-5C4A-F78D-1402-88F7F5EA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045" y="2743775"/>
            <a:ext cx="6631912" cy="2266573"/>
          </a:xfrm>
        </p:spPr>
      </p:pic>
    </p:spTree>
    <p:extLst>
      <p:ext uri="{BB962C8B-B14F-4D97-AF65-F5344CB8AC3E}">
        <p14:creationId xmlns:p14="http://schemas.microsoft.com/office/powerpoint/2010/main" val="190473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C4FDA-8B10-9D86-FF64-C9261671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Interférences en lame d'air</a:t>
            </a:r>
          </a:p>
        </p:txBody>
      </p:sp>
      <p:pic>
        <p:nvPicPr>
          <p:cNvPr id="4" name="Espace réservé du contenu 3" descr="Une image contenant texte, ligne, diagramme, pente&#10;&#10;Description générée automatiquement">
            <a:extLst>
              <a:ext uri="{FF2B5EF4-FFF2-40B4-BE49-F238E27FC236}">
                <a16:creationId xmlns:a16="http://schemas.microsoft.com/office/drawing/2014/main" id="{A70519D7-F017-6A06-4612-AC6BF6696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808" y="1316616"/>
            <a:ext cx="2213747" cy="4411226"/>
          </a:xfrm>
        </p:spPr>
      </p:pic>
    </p:spTree>
    <p:extLst>
      <p:ext uri="{BB962C8B-B14F-4D97-AF65-F5344CB8AC3E}">
        <p14:creationId xmlns:p14="http://schemas.microsoft.com/office/powerpoint/2010/main" val="177550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1CD92-E114-F18D-560B-BE851C9E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Figure de battement pour le doublet du sodium</a:t>
            </a:r>
          </a:p>
        </p:txBody>
      </p:sp>
      <p:pic>
        <p:nvPicPr>
          <p:cNvPr id="4" name="Espace réservé du contenu 3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8AEBA84F-AB80-3488-3D95-4602EE2C2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52" y="2375682"/>
            <a:ext cx="4034696" cy="3086100"/>
          </a:xfrm>
        </p:spPr>
      </p:pic>
      <p:pic>
        <p:nvPicPr>
          <p:cNvPr id="3" name="Image 2" descr="Une image contenant texte, capture d’écran, livre, cercle&#10;&#10;Description générée automatiquement">
            <a:extLst>
              <a:ext uri="{FF2B5EF4-FFF2-40B4-BE49-F238E27FC236}">
                <a16:creationId xmlns:a16="http://schemas.microsoft.com/office/drawing/2014/main" id="{5853560E-F9A8-735B-A71C-17CB36B76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5" t="31126" r="15673" b="26325"/>
          <a:stretch/>
        </p:blipFill>
        <p:spPr>
          <a:xfrm>
            <a:off x="5023526" y="2546327"/>
            <a:ext cx="3863003" cy="27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1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5E3A7-B790-4731-A9E4-AEEA054F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1653595"/>
          </a:xfrm>
        </p:spPr>
        <p:txBody>
          <a:bodyPr/>
          <a:lstStyle/>
          <a:p>
            <a:pPr algn="ctr"/>
            <a:r>
              <a:rPr lang="fr-FR"/>
              <a:t>Autre interféromètre à division d'amplitude : INTERFEROMETRE DE MACH ZENDER</a:t>
            </a:r>
          </a:p>
          <a:p>
            <a:endParaRPr lang="fr-FR"/>
          </a:p>
        </p:txBody>
      </p:sp>
      <p:pic>
        <p:nvPicPr>
          <p:cNvPr id="7" name="Espace réservé du contenu 6" descr="Les interféromètres de Michelson et de Bath - Airylab">
            <a:extLst>
              <a:ext uri="{FF2B5EF4-FFF2-40B4-BE49-F238E27FC236}">
                <a16:creationId xmlns:a16="http://schemas.microsoft.com/office/drawing/2014/main" id="{C2EC33E3-5AA7-C0B4-6437-2867CC35E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58" y="2595975"/>
            <a:ext cx="6038850" cy="2605088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36DF49D-25A3-04FD-C5A1-CC33AF2B321D}"/>
              </a:ext>
            </a:extLst>
          </p:cNvPr>
          <p:cNvSpPr txBox="1"/>
          <p:nvPr/>
        </p:nvSpPr>
        <p:spPr>
          <a:xfrm>
            <a:off x="6437435" y="2598127"/>
            <a:ext cx="2057399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350"/>
              <a:t>Pas de renvoi de la lumière vers la source</a:t>
            </a:r>
          </a:p>
        </p:txBody>
      </p:sp>
    </p:spTree>
    <p:extLst>
      <p:ext uri="{BB962C8B-B14F-4D97-AF65-F5344CB8AC3E}">
        <p14:creationId xmlns:p14="http://schemas.microsoft.com/office/powerpoint/2010/main" val="65504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C793A-8557-C39E-70E0-FA135551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Utilisations</a:t>
            </a:r>
          </a:p>
        </p:txBody>
      </p:sp>
      <p:pic>
        <p:nvPicPr>
          <p:cNvPr id="5" name="Image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8A4E32BB-4772-43A9-F1B6-5FE9D673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9" y="2122170"/>
            <a:ext cx="3415642" cy="3832860"/>
          </a:xfrm>
          <a:prstGeom prst="rect">
            <a:avLst/>
          </a:prstGeom>
        </p:spPr>
      </p:pic>
      <p:pic>
        <p:nvPicPr>
          <p:cNvPr id="6" name="Image 5" descr="Special Relativity 1: The Michaelson-Morley Experiment">
            <a:extLst>
              <a:ext uri="{FF2B5EF4-FFF2-40B4-BE49-F238E27FC236}">
                <a16:creationId xmlns:a16="http://schemas.microsoft.com/office/drawing/2014/main" id="{CD1CAF7C-D61B-78E7-FC5A-16878571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20" y="2743676"/>
            <a:ext cx="4632960" cy="25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209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Dividend</vt:lpstr>
      <vt:lpstr>  Interférométrie à division d'amplitude </vt:lpstr>
      <vt:lpstr>Obtenir deux sources cohérentes</vt:lpstr>
      <vt:lpstr>L'interféromètre de Michelson</vt:lpstr>
      <vt:lpstr>Schéma analogue</vt:lpstr>
      <vt:lpstr>Schéma équivalent</vt:lpstr>
      <vt:lpstr>Interférences en lame d'air</vt:lpstr>
      <vt:lpstr>Figure de battement pour le doublet du sodium</vt:lpstr>
      <vt:lpstr>Autre interféromètre à division d'amplitude : INTERFEROMETRE DE MACH ZENDER </vt:lpstr>
      <vt:lpstr>Utilisations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7</cp:revision>
  <dcterms:created xsi:type="dcterms:W3CDTF">2024-05-03T08:05:09Z</dcterms:created>
  <dcterms:modified xsi:type="dcterms:W3CDTF">2024-06-06T17:13:16Z</dcterms:modified>
</cp:coreProperties>
</file>