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E705-8E9D-3833-8B6D-67B9BC18A812}" v="1" dt="2024-05-18T12:30:2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2299E705-8E9D-3833-8B6D-67B9BC18A812}"/>
    <pc:docChg chg="mod modSld modMainMaster setSldSz">
      <pc:chgData name="Anne-Cécile Buellet" userId="S::anne-cecile.buellet@universite-paris-saclay.fr::19c8ae6d-b5be-4664-ba70-f11f37174d22" providerId="AD" clId="Web-{2299E705-8E9D-3833-8B6D-67B9BC18A812}" dt="2024-05-18T12:30:31.851" v="1"/>
      <pc:docMkLst>
        <pc:docMk/>
      </pc:docMkLst>
      <pc:sldChg chg="addSp delSp modSp">
        <pc:chgData name="Anne-Cécile Buellet" userId="S::anne-cecile.buellet@universite-paris-saclay.fr::19c8ae6d-b5be-4664-ba70-f11f37174d22" providerId="AD" clId="Web-{2299E705-8E9D-3833-8B6D-67B9BC18A812}" dt="2024-05-18T12:30:31.851" v="1"/>
        <pc:sldMkLst>
          <pc:docMk/>
          <pc:sldMk cId="3784089036" sldId="256"/>
        </pc:sldMkLst>
        <pc:spChg chg="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16" creationId="{762DA937-8B55-4317-BD32-98D7AF30E39E}"/>
          </ac:spMkLst>
        </pc:spChg>
        <pc:spChg chg="del 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17" creationId="{6234BCC6-39B9-47D9-8BF8-C665401AE23C}"/>
          </ac:spMkLst>
        </pc:spChg>
        <pc:spChg chg="del 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18" creationId="{C52EE5A8-045B-4D39-8ED1-513334085EEC}"/>
          </ac:spMkLst>
        </pc:spChg>
        <pc:spChg chg="del 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19" creationId="{72A9CE9D-DAC3-40AF-B504-78A64A909F9D}"/>
          </ac:spMkLst>
        </pc:spChg>
        <pc:spChg chg="del mo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20" creationId="{506D7452-6CDE-4381-86CE-07B2459383D5}"/>
          </ac:spMkLst>
        </pc:spChg>
        <pc:spChg chg="ad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25" creationId="{6234BCC6-39B9-47D9-8BF8-C665401AE23C}"/>
          </ac:spMkLst>
        </pc:spChg>
        <pc:spChg chg="ad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27" creationId="{72A9CE9D-DAC3-40AF-B504-78A64A909F9D}"/>
          </ac:spMkLst>
        </pc:spChg>
        <pc:spChg chg="ad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29" creationId="{506D7452-6CDE-4381-86CE-07B2459383D5}"/>
          </ac:spMkLst>
        </pc:spChg>
        <pc:spChg chg="ad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31" creationId="{762DA937-8B55-4317-BD32-98D7AF30E39E}"/>
          </ac:spMkLst>
        </pc:spChg>
        <pc:spChg chg="add">
          <ac:chgData name="Anne-Cécile Buellet" userId="S::anne-cecile.buellet@universite-paris-saclay.fr::19c8ae6d-b5be-4664-ba70-f11f37174d22" providerId="AD" clId="Web-{2299E705-8E9D-3833-8B6D-67B9BC18A812}" dt="2024-05-18T12:30:31.851" v="1"/>
          <ac:spMkLst>
            <pc:docMk/>
            <pc:sldMk cId="3784089036" sldId="256"/>
            <ac:spMk id="33" creationId="{C52EE5A8-045B-4D39-8ED1-513334085EEC}"/>
          </ac:spMkLst>
        </pc:spChg>
        <pc:picChg chg="mod">
          <ac:chgData name="Anne-Cécile Buellet" userId="S::anne-cecile.buellet@universite-paris-saclay.fr::19c8ae6d-b5be-4664-ba70-f11f37174d22" providerId="AD" clId="Web-{2299E705-8E9D-3833-8B6D-67B9BC18A812}" dt="2024-05-18T12:30:31.851" v="1"/>
          <ac:picMkLst>
            <pc:docMk/>
            <pc:sldMk cId="3784089036" sldId="256"/>
            <ac:picMk id="4" creationId="{47E2CC48-348D-CA79-32D3-ECE894942A9B}"/>
          </ac:picMkLst>
        </pc:picChg>
        <pc:picChg chg="mod">
          <ac:chgData name="Anne-Cécile Buellet" userId="S::anne-cecile.buellet@universite-paris-saclay.fr::19c8ae6d-b5be-4664-ba70-f11f37174d22" providerId="AD" clId="Web-{2299E705-8E9D-3833-8B6D-67B9BC18A812}" dt="2024-05-18T12:30:31.851" v="1"/>
          <ac:picMkLst>
            <pc:docMk/>
            <pc:sldMk cId="3784089036" sldId="256"/>
            <ac:picMk id="5" creationId="{D7BFDE9B-8F3E-6FC3-0ACB-2A38DE3DC903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1300811617" sldId="257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1300811617" sldId="257"/>
            <ac:picMk id="4" creationId="{9FE56BDC-B401-C7B8-1B6E-FFD708CACF48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329128722" sldId="258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329128722" sldId="258"/>
            <ac:picMk id="4" creationId="{11141A97-6D7E-31D2-A3B0-BE4E3F240FC1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888158995" sldId="259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888158995" sldId="259"/>
            <ac:picMk id="4" creationId="{A256E6A3-36F8-2F26-1BE1-DABBFFE4EAE6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2985830225" sldId="260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2985830225" sldId="260"/>
            <ac:picMk id="4" creationId="{635EA275-50F8-8FB4-58E2-AF3E38964069}"/>
          </ac:picMkLst>
        </pc:picChg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2985830225" sldId="260"/>
            <ac:picMk id="5" creationId="{094C6C11-CAD8-7814-C6B4-597B110F35EC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1953380886" sldId="261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1953380886" sldId="261"/>
            <ac:picMk id="4" creationId="{DAAC0A50-4202-59A4-E338-724CCCB48392}"/>
          </ac:picMkLst>
        </pc:picChg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1953380886" sldId="261"/>
            <ac:picMk id="6" creationId="{7D234D27-A016-6810-814E-1C8AC6A9E3F0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4217695741" sldId="262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4217695741" sldId="262"/>
            <ac:picMk id="4" creationId="{8C2C37E5-279F-891B-6107-7A1480BA1D21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2198256189" sldId="263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2198256189" sldId="263"/>
            <ac:picMk id="4" creationId="{BA283E2C-9470-D5A1-9BA1-A55061FA9121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2301022224" sldId="264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2301022224" sldId="264"/>
            <ac:picMk id="4" creationId="{B45BDD11-FAF3-CC46-F616-8A4E7B6F730D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2290350735" sldId="265"/>
        </pc:sldMkLst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k cId="2290350735" sldId="265"/>
            <ac:spMk id="2" creationId="{5C76455D-AA61-2BB3-AD21-0558185F7564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k cId="2290350735" sldId="265"/>
            <ac:spMk id="22" creationId="{1DEDC098-870E-66AB-E850-FBAAB961F134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k cId="2290350735" sldId="265"/>
            <ac:spMk id="23" creationId="{DF8BC164-E230-753F-2C7E-B4EE7BA77CF1}"/>
          </ac:spMkLst>
        </pc:spChg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2290350735" sldId="265"/>
            <ac:picMk id="4" creationId="{67446E9D-B755-821A-73D5-46D51012A4C0}"/>
          </ac:picMkLst>
        </pc:picChg>
        <pc:cxnChg chg="mod">
          <ac:chgData name="Anne-Cécile Buellet" userId="S::anne-cecile.buellet@universite-paris-saclay.fr::19c8ae6d-b5be-4664-ba70-f11f37174d22" providerId="AD" clId="Web-{2299E705-8E9D-3833-8B6D-67B9BC18A812}" dt="2024-05-18T12:30:27.366" v="0"/>
          <ac:cxnSpMkLst>
            <pc:docMk/>
            <pc:sldMk cId="2290350735" sldId="265"/>
            <ac:cxnSpMk id="21" creationId="{FC23E3B9-5ABF-58B3-E2B0-E9A5DAA90037}"/>
          </ac:cxnSpMkLst>
        </pc:cxn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3581543417" sldId="266"/>
        </pc:sldMkLst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3581543417" sldId="266"/>
            <ac:picMk id="4" creationId="{D9F4717C-3028-D895-3136-4FD9B4927A76}"/>
          </ac:picMkLst>
        </pc:picChg>
      </pc:sldChg>
      <pc:sldChg chg="modSp">
        <pc:chgData name="Anne-Cécile Buellet" userId="S::anne-cecile.buellet@universite-paris-saclay.fr::19c8ae6d-b5be-4664-ba70-f11f37174d22" providerId="AD" clId="Web-{2299E705-8E9D-3833-8B6D-67B9BC18A812}" dt="2024-05-18T12:30:27.366" v="0"/>
        <pc:sldMkLst>
          <pc:docMk/>
          <pc:sldMk cId="1601109893" sldId="267"/>
        </pc:sldMkLst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k cId="1601109893" sldId="267"/>
            <ac:spMk id="9" creationId="{6047EB64-536E-0ABF-D6E9-42624C63B419}"/>
          </ac:spMkLst>
        </pc:spChg>
        <pc:picChg chg="mod">
          <ac:chgData name="Anne-Cécile Buellet" userId="S::anne-cecile.buellet@universite-paris-saclay.fr::19c8ae6d-b5be-4664-ba70-f11f37174d22" providerId="AD" clId="Web-{2299E705-8E9D-3833-8B6D-67B9BC18A812}" dt="2024-05-18T12:30:27.366" v="0"/>
          <ac:picMkLst>
            <pc:docMk/>
            <pc:sldMk cId="1601109893" sldId="267"/>
            <ac:picMk id="7" creationId="{78270B80-7FFC-362F-5B05-426E6D4D3CE7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2299E705-8E9D-3833-8B6D-67B9BC18A812}" dt="2024-05-18T12:30:27.366" v="0"/>
        <pc:sldMasterMkLst>
          <pc:docMk/>
          <pc:sldMasterMk cId="3071127875" sldId="2147483648"/>
        </pc:sldMasterMkLst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299E705-8E9D-3833-8B6D-67B9BC18A812}" dt="2024-05-18T12:30:27.366" v="0"/>
          <ac:spMkLst>
            <pc:docMk/>
            <pc:sldMasterMk cId="3071127875" sldId="2147483648"/>
            <ac:spMk id="6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2299E705-8E9D-3833-8B6D-67B9BC18A812}" dt="2024-05-18T12:30:27.366" v="0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299E705-8E9D-3833-8B6D-67B9BC18A812}" dt="2024-05-18T12:30:27.366" v="0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5CC6970F-F277-F456-BEA8-87741532AC99}"/>
    <pc:docChg chg="addSld modSld">
      <pc:chgData name="Anne-Cécile Buellet" userId="S::anne-cecile.buellet@universite-paris-saclay.fr::19c8ae6d-b5be-4664-ba70-f11f37174d22" providerId="AD" clId="Web-{5CC6970F-F277-F456-BEA8-87741532AC99}" dt="2024-05-15T13:26:46.584" v="126" actId="20577"/>
      <pc:docMkLst>
        <pc:docMk/>
      </pc:docMkLst>
      <pc:sldChg chg="addSp delSp modSp mod setBg">
        <pc:chgData name="Anne-Cécile Buellet" userId="S::anne-cecile.buellet@universite-paris-saclay.fr::19c8ae6d-b5be-4664-ba70-f11f37174d22" providerId="AD" clId="Web-{5CC6970F-F277-F456-BEA8-87741532AC99}" dt="2024-05-15T11:49:08.921" v="15"/>
        <pc:sldMkLst>
          <pc:docMk/>
          <pc:sldMk cId="3784089036" sldId="256"/>
        </pc:sldMkLst>
        <pc:spChg chg="mod or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1:45:40.928" v="4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1:49:08.905" v="14"/>
          <ac:spMkLst>
            <pc:docMk/>
            <pc:sldMk cId="3784089036" sldId="256"/>
            <ac:spMk id="10" creationId="{27BDFED6-6E33-4606-AFE2-886ADB1C018E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1:49:08.905" v="14"/>
          <ac:spMkLst>
            <pc:docMk/>
            <pc:sldMk cId="3784089036" sldId="256"/>
            <ac:spMk id="12" creationId="{890DEF05-784E-4B61-89E4-04C4ECF4E5A0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16" creationId="{762DA937-8B55-4317-BD32-98D7AF30E39E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17" creationId="{6234BCC6-39B9-47D9-8BF8-C665401AE23C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18" creationId="{C52EE5A8-045B-4D39-8ED1-513334085EEC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19" creationId="{72A9CE9D-DAC3-40AF-B504-78A64A909F9D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1:49:08.921" v="15"/>
          <ac:spMkLst>
            <pc:docMk/>
            <pc:sldMk cId="3784089036" sldId="256"/>
            <ac:spMk id="20" creationId="{506D7452-6CDE-4381-86CE-07B2459383D5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1:49:08.921" v="15"/>
          <ac:picMkLst>
            <pc:docMk/>
            <pc:sldMk cId="3784089036" sldId="256"/>
            <ac:picMk id="4" creationId="{47E2CC48-348D-CA79-32D3-ECE894942A9B}"/>
          </ac:picMkLst>
        </pc:picChg>
        <pc:picChg chg="add mod">
          <ac:chgData name="Anne-Cécile Buellet" userId="S::anne-cecile.buellet@universite-paris-saclay.fr::19c8ae6d-b5be-4664-ba70-f11f37174d22" providerId="AD" clId="Web-{5CC6970F-F277-F456-BEA8-87741532AC99}" dt="2024-05-15T11:49:08.921" v="15"/>
          <ac:picMkLst>
            <pc:docMk/>
            <pc:sldMk cId="3784089036" sldId="256"/>
            <ac:picMk id="5" creationId="{D7BFDE9B-8F3E-6FC3-0ACB-2A38DE3DC903}"/>
          </ac:picMkLst>
        </pc:picChg>
        <pc:cxnChg chg="add del">
          <ac:chgData name="Anne-Cécile Buellet" userId="S::anne-cecile.buellet@universite-paris-saclay.fr::19c8ae6d-b5be-4664-ba70-f11f37174d22" providerId="AD" clId="Web-{5CC6970F-F277-F456-BEA8-87741532AC99}" dt="2024-05-15T11:49:08.905" v="14"/>
          <ac:cxnSpMkLst>
            <pc:docMk/>
            <pc:sldMk cId="3784089036" sldId="256"/>
            <ac:cxnSpMk id="14" creationId="{C41BAEC7-F7B0-4224-8B18-8F74B7D87F0B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2:05:08.175" v="30" actId="1076"/>
        <pc:sldMkLst>
          <pc:docMk/>
          <pc:sldMk cId="1300811617" sldId="257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04:21.470" v="20" actId="20577"/>
          <ac:spMkLst>
            <pc:docMk/>
            <pc:sldMk cId="1300811617" sldId="257"/>
            <ac:spMk id="2" creationId="{3FB92027-8F23-3733-47B1-9D2B91A988BC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05:03.253" v="28"/>
          <ac:spMkLst>
            <pc:docMk/>
            <pc:sldMk cId="1300811617" sldId="257"/>
            <ac:spMk id="3" creationId="{F5ED60D2-4320-74A0-7981-2DF9A3CC9548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2:05:08.175" v="30" actId="1076"/>
          <ac:picMkLst>
            <pc:docMk/>
            <pc:sldMk cId="1300811617" sldId="257"/>
            <ac:picMk id="4" creationId="{9FE56BDC-B401-C7B8-1B6E-FFD708CACF48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2:04:36.705" v="27" actId="1076"/>
        <pc:sldMkLst>
          <pc:docMk/>
          <pc:sldMk cId="329128722" sldId="258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04:28.127" v="24" actId="20577"/>
          <ac:spMkLst>
            <pc:docMk/>
            <pc:sldMk cId="329128722" sldId="258"/>
            <ac:spMk id="2" creationId="{0A1C97BB-004B-F1CC-0F59-34148124380E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04:29.830" v="25"/>
          <ac:spMkLst>
            <pc:docMk/>
            <pc:sldMk cId="329128722" sldId="258"/>
            <ac:spMk id="3" creationId="{E8F6C17B-E09B-1327-67B4-AFD36E7D32F0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2:04:36.705" v="27" actId="1076"/>
          <ac:picMkLst>
            <pc:docMk/>
            <pc:sldMk cId="329128722" sldId="258"/>
            <ac:picMk id="4" creationId="{11141A97-6D7E-31D2-A3B0-BE4E3F240FC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23:37.336" v="98" actId="1076"/>
        <pc:sldMkLst>
          <pc:docMk/>
          <pc:sldMk cId="888158995" sldId="259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10:43.969" v="34" actId="20577"/>
          <ac:spMkLst>
            <pc:docMk/>
            <pc:sldMk cId="888158995" sldId="259"/>
            <ac:spMk id="2" creationId="{3B23A56C-6E90-7819-BB9B-B6F70A4C21DD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10:46.500" v="35"/>
          <ac:spMkLst>
            <pc:docMk/>
            <pc:sldMk cId="888158995" sldId="259"/>
            <ac:spMk id="3" creationId="{5DCD98D7-0E05-DDFE-FBD7-1CEEDCE2BB3C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23:37.336" v="98" actId="1076"/>
          <ac:picMkLst>
            <pc:docMk/>
            <pc:sldMk cId="888158995" sldId="259"/>
            <ac:picMk id="4" creationId="{A256E6A3-36F8-2F26-1BE1-DABBFFE4EAE6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2:47:57.467" v="45" actId="1076"/>
        <pc:sldMkLst>
          <pc:docMk/>
          <pc:sldMk cId="2985830225" sldId="260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45:12.455" v="40" actId="20577"/>
          <ac:spMkLst>
            <pc:docMk/>
            <pc:sldMk cId="2985830225" sldId="260"/>
            <ac:spMk id="2" creationId="{ADA756A0-0CE7-7AB7-6389-F6F160495F61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45:12.658" v="41"/>
          <ac:spMkLst>
            <pc:docMk/>
            <pc:sldMk cId="2985830225" sldId="260"/>
            <ac:spMk id="3" creationId="{C672A221-90CA-FE1A-6F43-645FF08AB7AB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2:47:57.467" v="45" actId="1076"/>
          <ac:picMkLst>
            <pc:docMk/>
            <pc:sldMk cId="2985830225" sldId="260"/>
            <ac:picMk id="4" creationId="{635EA275-50F8-8FB4-58E2-AF3E38964069}"/>
          </ac:picMkLst>
        </pc:picChg>
        <pc:picChg chg="add mod">
          <ac:chgData name="Anne-Cécile Buellet" userId="S::anne-cecile.buellet@universite-paris-saclay.fr::19c8ae6d-b5be-4664-ba70-f11f37174d22" providerId="AD" clId="Web-{5CC6970F-F277-F456-BEA8-87741532AC99}" dt="2024-05-15T12:47:54.607" v="44" actId="1076"/>
          <ac:picMkLst>
            <pc:docMk/>
            <pc:sldMk cId="2985830225" sldId="260"/>
            <ac:picMk id="5" creationId="{094C6C11-CAD8-7814-C6B4-597B110F35EC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24:18.417" v="111" actId="1076"/>
        <pc:sldMkLst>
          <pc:docMk/>
          <pc:sldMk cId="1953380886" sldId="261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48:35.938" v="53" actId="20577"/>
          <ac:spMkLst>
            <pc:docMk/>
            <pc:sldMk cId="1953380886" sldId="261"/>
            <ac:spMk id="2" creationId="{5191C7A3-D23D-7889-43BD-3EFC1DD2A8AB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49:13.378" v="54"/>
          <ac:spMkLst>
            <pc:docMk/>
            <pc:sldMk cId="1953380886" sldId="261"/>
            <ac:spMk id="3" creationId="{1F8B1453-AF9E-FA00-88A7-78AE7DDE155B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24:18.417" v="111" actId="1076"/>
          <ac:picMkLst>
            <pc:docMk/>
            <pc:sldMk cId="1953380886" sldId="261"/>
            <ac:picMk id="4" creationId="{DAAC0A50-4202-59A4-E338-724CCCB48392}"/>
          </ac:picMkLst>
        </pc:picChg>
        <pc:picChg chg="add del mod">
          <ac:chgData name="Anne-Cécile Buellet" userId="S::anne-cecile.buellet@universite-paris-saclay.fr::19c8ae6d-b5be-4664-ba70-f11f37174d22" providerId="AD" clId="Web-{5CC6970F-F277-F456-BEA8-87741532AC99}" dt="2024-05-15T13:24:04.682" v="107"/>
          <ac:picMkLst>
            <pc:docMk/>
            <pc:sldMk cId="1953380886" sldId="261"/>
            <ac:picMk id="5" creationId="{6A439DC3-6EF6-4F4F-7115-35367F2E505E}"/>
          </ac:picMkLst>
        </pc:picChg>
        <pc:picChg chg="add mod">
          <ac:chgData name="Anne-Cécile Buellet" userId="S::anne-cecile.buellet@universite-paris-saclay.fr::19c8ae6d-b5be-4664-ba70-f11f37174d22" providerId="AD" clId="Web-{5CC6970F-F277-F456-BEA8-87741532AC99}" dt="2024-05-15T13:24:16.948" v="110" actId="1076"/>
          <ac:picMkLst>
            <pc:docMk/>
            <pc:sldMk cId="1953380886" sldId="261"/>
            <ac:picMk id="6" creationId="{7D234D27-A016-6810-814E-1C8AC6A9E3F0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2:56:35.644" v="74" actId="20577"/>
        <pc:sldMkLst>
          <pc:docMk/>
          <pc:sldMk cId="4217695741" sldId="262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2:56:35.644" v="74" actId="20577"/>
          <ac:spMkLst>
            <pc:docMk/>
            <pc:sldMk cId="4217695741" sldId="262"/>
            <ac:spMk id="2" creationId="{4558D513-96B3-63F9-6AE3-6095341A5D01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2:56:24.971" v="70"/>
          <ac:spMkLst>
            <pc:docMk/>
            <pc:sldMk cId="4217695741" sldId="262"/>
            <ac:spMk id="3" creationId="{EC5A8BDC-4B0A-A852-D912-3731E346E2D4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2:56:30.300" v="71" actId="1076"/>
          <ac:picMkLst>
            <pc:docMk/>
            <pc:sldMk cId="4217695741" sldId="262"/>
            <ac:picMk id="4" creationId="{8C2C37E5-279F-891B-6107-7A1480BA1D2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04:54.210" v="79"/>
        <pc:sldMkLst>
          <pc:docMk/>
          <pc:sldMk cId="2198256189" sldId="263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3:04:52.304" v="78" actId="20577"/>
          <ac:spMkLst>
            <pc:docMk/>
            <pc:sldMk cId="2198256189" sldId="263"/>
            <ac:spMk id="2" creationId="{391514C8-5C05-263A-54C6-F9BE4DFCD509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3:04:54.210" v="79"/>
          <ac:spMkLst>
            <pc:docMk/>
            <pc:sldMk cId="2198256189" sldId="263"/>
            <ac:spMk id="3" creationId="{3736A7B7-3220-9B68-51A5-CCD88D53BB6A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04:54.210" v="79"/>
          <ac:picMkLst>
            <pc:docMk/>
            <pc:sldMk cId="2198256189" sldId="263"/>
            <ac:picMk id="4" creationId="{BA283E2C-9470-D5A1-9BA1-A55061FA912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09:54.575" v="81"/>
        <pc:sldMkLst>
          <pc:docMk/>
          <pc:sldMk cId="2301022224" sldId="264"/>
        </pc:sldMkLst>
        <pc:spChg chg="del">
          <ac:chgData name="Anne-Cécile Buellet" userId="S::anne-cecile.buellet@universite-paris-saclay.fr::19c8ae6d-b5be-4664-ba70-f11f37174d22" providerId="AD" clId="Web-{5CC6970F-F277-F456-BEA8-87741532AC99}" dt="2024-05-15T13:09:54.575" v="81"/>
          <ac:spMkLst>
            <pc:docMk/>
            <pc:sldMk cId="2301022224" sldId="264"/>
            <ac:spMk id="3" creationId="{260B767B-CF65-B970-735B-C938B84E927F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09:54.575" v="81"/>
          <ac:picMkLst>
            <pc:docMk/>
            <pc:sldMk cId="2301022224" sldId="264"/>
            <ac:picMk id="4" creationId="{B45BDD11-FAF3-CC46-F616-8A4E7B6F730D}"/>
          </ac:picMkLst>
        </pc:picChg>
      </pc:sldChg>
      <pc:sldChg chg="addSp delSp modSp new mod setBg">
        <pc:chgData name="Anne-Cécile Buellet" userId="S::anne-cecile.buellet@universite-paris-saclay.fr::19c8ae6d-b5be-4664-ba70-f11f37174d22" providerId="AD" clId="Web-{5CC6970F-F277-F456-BEA8-87741532AC99}" dt="2024-05-15T13:26:46.584" v="126" actId="20577"/>
        <pc:sldMkLst>
          <pc:docMk/>
          <pc:sldMk cId="2290350735" sldId="265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3:26:25.535" v="115"/>
          <ac:spMkLst>
            <pc:docMk/>
            <pc:sldMk cId="2290350735" sldId="265"/>
            <ac:spMk id="2" creationId="{5C76455D-AA61-2BB3-AD21-0558185F7564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3:26:17.519" v="112"/>
          <ac:spMkLst>
            <pc:docMk/>
            <pc:sldMk cId="2290350735" sldId="265"/>
            <ac:spMk id="3" creationId="{B475DBBB-02D9-CB7C-F55C-6526E29C02EF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8" creationId="{2D4F6ED6-D751-A73F-66E9-4E619783612D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11" creationId="{12609869-9E80-471B-A487-A53288E0E791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13" creationId="{7004738A-9D34-43E8-97D2-CA0EED4F8BE0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15" creationId="{B8B8D07F-F13E-443E-BA68-2D26672D76B9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17" creationId="{2813A4FA-24A5-41ED-A534-3807D1B2F344}"/>
          </ac:spMkLst>
        </pc:spChg>
        <pc:spChg chg="add del">
          <ac:chgData name="Anne-Cécile Buellet" userId="S::anne-cecile.buellet@universite-paris-saclay.fr::19c8ae6d-b5be-4664-ba70-f11f37174d22" providerId="AD" clId="Web-{5CC6970F-F277-F456-BEA8-87741532AC99}" dt="2024-05-15T13:26:25.535" v="114"/>
          <ac:spMkLst>
            <pc:docMk/>
            <pc:sldMk cId="2290350735" sldId="265"/>
            <ac:spMk id="19" creationId="{C3944F27-CA70-4E84-A51A-E6BF89558979}"/>
          </ac:spMkLst>
        </pc:spChg>
        <pc:spChg chg="add mod">
          <ac:chgData name="Anne-Cécile Buellet" userId="S::anne-cecile.buellet@universite-paris-saclay.fr::19c8ae6d-b5be-4664-ba70-f11f37174d22" providerId="AD" clId="Web-{5CC6970F-F277-F456-BEA8-87741532AC99}" dt="2024-05-15T13:26:46.584" v="126" actId="20577"/>
          <ac:spMkLst>
            <pc:docMk/>
            <pc:sldMk cId="2290350735" sldId="265"/>
            <ac:spMk id="22" creationId="{1DEDC098-870E-66AB-E850-FBAAB961F134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3:26:25.535" v="115"/>
          <ac:spMkLst>
            <pc:docMk/>
            <pc:sldMk cId="2290350735" sldId="265"/>
            <ac:spMk id="23" creationId="{DF8BC164-E230-753F-2C7E-B4EE7BA77CF1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26:25.535" v="115"/>
          <ac:picMkLst>
            <pc:docMk/>
            <pc:sldMk cId="2290350735" sldId="265"/>
            <ac:picMk id="4" creationId="{67446E9D-B755-821A-73D5-46D51012A4C0}"/>
          </ac:picMkLst>
        </pc:picChg>
        <pc:cxnChg chg="add">
          <ac:chgData name="Anne-Cécile Buellet" userId="S::anne-cecile.buellet@universite-paris-saclay.fr::19c8ae6d-b5be-4664-ba70-f11f37174d22" providerId="AD" clId="Web-{5CC6970F-F277-F456-BEA8-87741532AC99}" dt="2024-05-15T13:26:25.535" v="115"/>
          <ac:cxnSpMkLst>
            <pc:docMk/>
            <pc:sldMk cId="2290350735" sldId="265"/>
            <ac:cxnSpMk id="21" creationId="{FC23E3B9-5ABF-58B3-E2B0-E9A5DAA90037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23:15.772" v="97"/>
        <pc:sldMkLst>
          <pc:docMk/>
          <pc:sldMk cId="3581543417" sldId="266"/>
        </pc:sldMkLst>
        <pc:spChg chg="mod">
          <ac:chgData name="Anne-Cécile Buellet" userId="S::anne-cecile.buellet@universite-paris-saclay.fr::19c8ae6d-b5be-4664-ba70-f11f37174d22" providerId="AD" clId="Web-{5CC6970F-F277-F456-BEA8-87741532AC99}" dt="2024-05-15T13:19:39.585" v="92" actId="20577"/>
          <ac:spMkLst>
            <pc:docMk/>
            <pc:sldMk cId="3581543417" sldId="266"/>
            <ac:spMk id="2" creationId="{A3CC3C5E-3E0C-A681-2764-B1D655352AB6}"/>
          </ac:spMkLst>
        </pc:spChg>
        <pc:spChg chg="del">
          <ac:chgData name="Anne-Cécile Buellet" userId="S::anne-cecile.buellet@universite-paris-saclay.fr::19c8ae6d-b5be-4664-ba70-f11f37174d22" providerId="AD" clId="Web-{5CC6970F-F277-F456-BEA8-87741532AC99}" dt="2024-05-15T13:21:49.094" v="93"/>
          <ac:spMkLst>
            <pc:docMk/>
            <pc:sldMk cId="3581543417" sldId="266"/>
            <ac:spMk id="3" creationId="{3C2963BA-EED6-5B4B-DE7E-074276818937}"/>
          </ac:spMkLst>
        </pc:spChg>
        <pc:picChg chg="add mod ord">
          <ac:chgData name="Anne-Cécile Buellet" userId="S::anne-cecile.buellet@universite-paris-saclay.fr::19c8ae6d-b5be-4664-ba70-f11f37174d22" providerId="AD" clId="Web-{5CC6970F-F277-F456-BEA8-87741532AC99}" dt="2024-05-15T13:21:54.829" v="95" actId="1076"/>
          <ac:picMkLst>
            <pc:docMk/>
            <pc:sldMk cId="3581543417" sldId="266"/>
            <ac:picMk id="4" creationId="{D9F4717C-3028-D895-3136-4FD9B4927A76}"/>
          </ac:picMkLst>
        </pc:picChg>
        <pc:picChg chg="add del mod">
          <ac:chgData name="Anne-Cécile Buellet" userId="S::anne-cecile.buellet@universite-paris-saclay.fr::19c8ae6d-b5be-4664-ba70-f11f37174d22" providerId="AD" clId="Web-{5CC6970F-F277-F456-BEA8-87741532AC99}" dt="2024-05-15T13:23:15.772" v="97"/>
          <ac:picMkLst>
            <pc:docMk/>
            <pc:sldMk cId="3581543417" sldId="266"/>
            <ac:picMk id="5" creationId="{A72245BC-3A6F-89DD-C2FF-D861FB7A747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5CC6970F-F277-F456-BEA8-87741532AC99}" dt="2024-05-15T13:24:12.385" v="109"/>
        <pc:sldMkLst>
          <pc:docMk/>
          <pc:sldMk cId="1601109893" sldId="267"/>
        </pc:sldMkLst>
        <pc:spChg chg="del">
          <ac:chgData name="Anne-Cécile Buellet" userId="S::anne-cecile.buellet@universite-paris-saclay.fr::19c8ae6d-b5be-4664-ba70-f11f37174d22" providerId="AD" clId="Web-{5CC6970F-F277-F456-BEA8-87741532AC99}" dt="2024-05-15T13:23:46.384" v="100"/>
          <ac:spMkLst>
            <pc:docMk/>
            <pc:sldMk cId="1601109893" sldId="267"/>
            <ac:spMk id="3" creationId="{640AFDD5-AE1B-2119-D607-F052EF0A9A49}"/>
          </ac:spMkLst>
        </pc:spChg>
        <pc:spChg chg="add del mod">
          <ac:chgData name="Anne-Cécile Buellet" userId="S::anne-cecile.buellet@universite-paris-saclay.fr::19c8ae6d-b5be-4664-ba70-f11f37174d22" providerId="AD" clId="Web-{5CC6970F-F277-F456-BEA8-87741532AC99}" dt="2024-05-15T13:24:07.369" v="108"/>
          <ac:spMkLst>
            <pc:docMk/>
            <pc:sldMk cId="1601109893" sldId="267"/>
            <ac:spMk id="6" creationId="{01304143-4AE8-B076-680B-F05241FD4176}"/>
          </ac:spMkLst>
        </pc:spChg>
        <pc:spChg chg="add">
          <ac:chgData name="Anne-Cécile Buellet" userId="S::anne-cecile.buellet@universite-paris-saclay.fr::19c8ae6d-b5be-4664-ba70-f11f37174d22" providerId="AD" clId="Web-{5CC6970F-F277-F456-BEA8-87741532AC99}" dt="2024-05-15T13:24:12.385" v="109"/>
          <ac:spMkLst>
            <pc:docMk/>
            <pc:sldMk cId="1601109893" sldId="267"/>
            <ac:spMk id="9" creationId="{6047EB64-536E-0ABF-D6E9-42624C63B419}"/>
          </ac:spMkLst>
        </pc:spChg>
        <pc:picChg chg="add del mod ord">
          <ac:chgData name="Anne-Cécile Buellet" userId="S::anne-cecile.buellet@universite-paris-saclay.fr::19c8ae6d-b5be-4664-ba70-f11f37174d22" providerId="AD" clId="Web-{5CC6970F-F277-F456-BEA8-87741532AC99}" dt="2024-05-15T13:23:58.369" v="104"/>
          <ac:picMkLst>
            <pc:docMk/>
            <pc:sldMk cId="1601109893" sldId="267"/>
            <ac:picMk id="4" creationId="{D10BC309-4F92-AF82-157C-C793981F167D}"/>
          </ac:picMkLst>
        </pc:picChg>
        <pc:picChg chg="add mod ord">
          <ac:chgData name="Anne-Cécile Buellet" userId="S::anne-cecile.buellet@universite-paris-saclay.fr::19c8ae6d-b5be-4664-ba70-f11f37174d22" providerId="AD" clId="Web-{5CC6970F-F277-F456-BEA8-87741532AC99}" dt="2024-05-15T13:24:07.369" v="108"/>
          <ac:picMkLst>
            <pc:docMk/>
            <pc:sldMk cId="1601109893" sldId="267"/>
            <ac:picMk id="7" creationId="{78270B80-7FFC-362F-5B05-426E6D4D3C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Les cellules nerveuses : les neurones - myMaxicours">
            <a:extLst>
              <a:ext uri="{FF2B5EF4-FFF2-40B4-BE49-F238E27FC236}">
                <a16:creationId xmlns:a16="http://schemas.microsoft.com/office/drawing/2014/main" id="{D7BFDE9B-8F3E-6FC3-0ACB-2A38DE3DC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5" r="-2" b="4253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Image 3" descr="Untitled Document">
            <a:extLst>
              <a:ext uri="{FF2B5EF4-FFF2-40B4-BE49-F238E27FC236}">
                <a16:creationId xmlns:a16="http://schemas.microsoft.com/office/drawing/2014/main" id="{47E2CC48-348D-CA79-32D3-ECE894942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987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9184" y="1524659"/>
            <a:ext cx="3764305" cy="2774088"/>
          </a:xfrm>
        </p:spPr>
        <p:txBody>
          <a:bodyPr>
            <a:normAutofit/>
          </a:bodyPr>
          <a:lstStyle/>
          <a:p>
            <a:pPr algn="l"/>
            <a:r>
              <a:rPr lang="fr-FR" sz="4700"/>
              <a:t>Microscopies optiques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6283-5B52-2C8C-5C98-AD441A2B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diagramme, capture d’écran, dessin&#10;&#10;Description générée automatiquement">
            <a:extLst>
              <a:ext uri="{FF2B5EF4-FFF2-40B4-BE49-F238E27FC236}">
                <a16:creationId xmlns:a16="http://schemas.microsoft.com/office/drawing/2014/main" id="{B45BDD11-FAF3-CC46-F616-8A4E7B6F7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56" y="2226469"/>
            <a:ext cx="3555888" cy="3263504"/>
          </a:xfrm>
        </p:spPr>
      </p:pic>
    </p:spTree>
    <p:extLst>
      <p:ext uri="{BB962C8B-B14F-4D97-AF65-F5344CB8AC3E}">
        <p14:creationId xmlns:p14="http://schemas.microsoft.com/office/powerpoint/2010/main" val="23010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C3C5E-3E0C-A681-2764-B1D6553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3D</a:t>
            </a:r>
          </a:p>
        </p:txBody>
      </p:sp>
      <p:pic>
        <p:nvPicPr>
          <p:cNvPr id="4" name="Espace réservé du contenu 3" descr="Une image contenant art, ciel,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D9F4717C-3028-D895-3136-4FD9B4927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468" y="2145096"/>
            <a:ext cx="4999055" cy="3350887"/>
          </a:xfrm>
        </p:spPr>
      </p:pic>
    </p:spTree>
    <p:extLst>
      <p:ext uri="{BB962C8B-B14F-4D97-AF65-F5344CB8AC3E}">
        <p14:creationId xmlns:p14="http://schemas.microsoft.com/office/powerpoint/2010/main" val="358154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6455D-AA61-2BB3-AD21-0558185F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710949"/>
            <a:ext cx="4343399" cy="1050887"/>
          </a:xfrm>
        </p:spPr>
        <p:txBody>
          <a:bodyPr anchor="t">
            <a:normAutofit/>
          </a:bodyPr>
          <a:lstStyle/>
          <a:p>
            <a:r>
              <a:rPr lang="fr-FR" sz="2400"/>
              <a:t>Autres microscopies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6" y="1510610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1DEDC098-870E-66AB-E850-FBAAB961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770633"/>
            <a:ext cx="4343399" cy="270220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500" dirty="0"/>
              <a:t>La </a:t>
            </a:r>
            <a:r>
              <a:rPr lang="en-US" sz="1500" dirty="0" err="1"/>
              <a:t>microscopie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champ </a:t>
            </a:r>
            <a:r>
              <a:rPr lang="en-US" sz="1500" dirty="0" err="1"/>
              <a:t>sombre</a:t>
            </a:r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1065" y="857250"/>
            <a:ext cx="3602935" cy="51435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Espace réservé du contenu 3" descr="Microscopie en champ sombre — Wikipédia">
            <a:extLst>
              <a:ext uri="{FF2B5EF4-FFF2-40B4-BE49-F238E27FC236}">
                <a16:creationId xmlns:a16="http://schemas.microsoft.com/office/drawing/2014/main" id="{67446E9D-B755-821A-73D5-46D51012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95" y="1489368"/>
            <a:ext cx="2464841" cy="38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92027-8F23-3733-47B1-9D2B91A9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Microscope Classique</a:t>
            </a:r>
          </a:p>
        </p:txBody>
      </p:sp>
      <p:pic>
        <p:nvPicPr>
          <p:cNvPr id="4" name="Espace réservé du contenu 3" descr="Utilisation du microscope optique - myMaxicours">
            <a:extLst>
              <a:ext uri="{FF2B5EF4-FFF2-40B4-BE49-F238E27FC236}">
                <a16:creationId xmlns:a16="http://schemas.microsoft.com/office/drawing/2014/main" id="{9FE56BDC-B401-C7B8-1B6E-FFD708CAC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145069"/>
            <a:ext cx="4280858" cy="3437087"/>
          </a:xfrm>
        </p:spPr>
      </p:pic>
    </p:spTree>
    <p:extLst>
      <p:ext uri="{BB962C8B-B14F-4D97-AF65-F5344CB8AC3E}">
        <p14:creationId xmlns:p14="http://schemas.microsoft.com/office/powerpoint/2010/main" val="130081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C97BB-004B-F1CC-0F59-34148124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Profondeur de champ</a:t>
            </a:r>
          </a:p>
        </p:txBody>
      </p:sp>
      <p:pic>
        <p:nvPicPr>
          <p:cNvPr id="4" name="Espace réservé du contenu 3" descr="Les 3 paramètres qui définissent la profondeur de champ - Impulsions Photo">
            <a:extLst>
              <a:ext uri="{FF2B5EF4-FFF2-40B4-BE49-F238E27FC236}">
                <a16:creationId xmlns:a16="http://schemas.microsoft.com/office/drawing/2014/main" id="{11141A97-6D7E-31D2-A3B0-BE4E3F24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57" y="1975708"/>
            <a:ext cx="5749505" cy="4023818"/>
          </a:xfrm>
        </p:spPr>
      </p:pic>
    </p:spTree>
    <p:extLst>
      <p:ext uri="{BB962C8B-B14F-4D97-AF65-F5344CB8AC3E}">
        <p14:creationId xmlns:p14="http://schemas.microsoft.com/office/powerpoint/2010/main" val="3291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3A56C-6E90-7819-BB9B-B6F70A4C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de résolution</a:t>
            </a:r>
          </a:p>
        </p:txBody>
      </p:sp>
      <p:pic>
        <p:nvPicPr>
          <p:cNvPr id="4" name="Espace réservé du contenu 3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256E6A3-36F8-2F26-1BE1-DABBFFE4E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73" y="2125037"/>
            <a:ext cx="4209336" cy="3554645"/>
          </a:xfrm>
        </p:spPr>
      </p:pic>
    </p:spTree>
    <p:extLst>
      <p:ext uri="{BB962C8B-B14F-4D97-AF65-F5344CB8AC3E}">
        <p14:creationId xmlns:p14="http://schemas.microsoft.com/office/powerpoint/2010/main" val="8881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756A0-0CE7-7AB7-6389-F6F1604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pic>
        <p:nvPicPr>
          <p:cNvPr id="4" name="Espace réservé du contenu 3" descr="Une image contenant diagramme, dessin, Dessin d’enfant, capture d’écran&#10;&#10;Description générée automatiquement">
            <a:extLst>
              <a:ext uri="{FF2B5EF4-FFF2-40B4-BE49-F238E27FC236}">
                <a16:creationId xmlns:a16="http://schemas.microsoft.com/office/drawing/2014/main" id="{635EA275-50F8-8FB4-58E2-AF3E3896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" y="2644526"/>
            <a:ext cx="4572000" cy="2012894"/>
          </a:xfrm>
        </p:spPr>
      </p:pic>
      <p:pic>
        <p:nvPicPr>
          <p:cNvPr id="5" name="Image 4" descr="Une image contenant texte, Parallèle, ligne, diagramme&#10;&#10;Description générée automatiquement">
            <a:extLst>
              <a:ext uri="{FF2B5EF4-FFF2-40B4-BE49-F238E27FC236}">
                <a16:creationId xmlns:a16="http://schemas.microsoft.com/office/drawing/2014/main" id="{094C6C11-CAD8-7814-C6B4-597B110F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15" y="857250"/>
            <a:ext cx="46602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C7A3-D23D-7889-43BD-3EFC1DD2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Aberrations</a:t>
            </a:r>
          </a:p>
        </p:txBody>
      </p:sp>
      <p:pic>
        <p:nvPicPr>
          <p:cNvPr id="4" name="Espace réservé du contenu 3" descr="Une image contenant ligne, diagramme, Tracé, conception&#10;&#10;Description générée automatiquement">
            <a:extLst>
              <a:ext uri="{FF2B5EF4-FFF2-40B4-BE49-F238E27FC236}">
                <a16:creationId xmlns:a16="http://schemas.microsoft.com/office/drawing/2014/main" id="{DAAC0A50-4202-59A4-E338-724CCCB48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57" y="2420564"/>
            <a:ext cx="3967376" cy="2411645"/>
          </a:xfrm>
        </p:spPr>
      </p:pic>
      <p:pic>
        <p:nvPicPr>
          <p:cNvPr id="6" name="Image 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7D234D27-A016-6810-814E-1C8AC6A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78" y="1339454"/>
            <a:ext cx="4043363" cy="4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FBD50-A315-7BBA-6BE1-7D231EF5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 descr="Une image contenant croquis, diagramme, dessin, ligne&#10;&#10;Description générée automatiquement">
            <a:extLst>
              <a:ext uri="{FF2B5EF4-FFF2-40B4-BE49-F238E27FC236}">
                <a16:creationId xmlns:a16="http://schemas.microsoft.com/office/drawing/2014/main" id="{78270B80-7FFC-362F-5B05-426E6D4D3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8" y="2843808"/>
            <a:ext cx="5114925" cy="2028825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6047EB64-536E-0ABF-D6E9-42624C63B419}"/>
              </a:ext>
            </a:extLst>
          </p:cNvPr>
          <p:cNvSpPr txBox="1">
            <a:spLocks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Aberrations</a:t>
            </a:r>
          </a:p>
        </p:txBody>
      </p:sp>
    </p:spTree>
    <p:extLst>
      <p:ext uri="{BB962C8B-B14F-4D97-AF65-F5344CB8AC3E}">
        <p14:creationId xmlns:p14="http://schemas.microsoft.com/office/powerpoint/2010/main" val="16011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8D513-96B3-63F9-6AE3-6095341A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Microscopie confocale et fluorescence</a:t>
            </a:r>
          </a:p>
        </p:txBody>
      </p:sp>
      <p:pic>
        <p:nvPicPr>
          <p:cNvPr id="4" name="Espace réservé du contenu 3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8C2C37E5-279F-891B-6107-7A1480BA1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754" y="2140204"/>
            <a:ext cx="2780021" cy="3263504"/>
          </a:xfrm>
        </p:spPr>
      </p:pic>
    </p:spTree>
    <p:extLst>
      <p:ext uri="{BB962C8B-B14F-4D97-AF65-F5344CB8AC3E}">
        <p14:creationId xmlns:p14="http://schemas.microsoft.com/office/powerpoint/2010/main" val="421769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514C8-5C05-263A-54C6-F9BE4DF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pic>
        <p:nvPicPr>
          <p:cNvPr id="4" name="Espace réservé du contenu 3" descr="Une image contenant texte, capture d’écran, diagramme, carte&#10;&#10;Description générée automatiquement">
            <a:extLst>
              <a:ext uri="{FF2B5EF4-FFF2-40B4-BE49-F238E27FC236}">
                <a16:creationId xmlns:a16="http://schemas.microsoft.com/office/drawing/2014/main" id="{BA283E2C-9470-D5A1-9BA1-A55061FA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66" y="2226469"/>
            <a:ext cx="4287469" cy="3263504"/>
          </a:xfrm>
        </p:spPr>
      </p:pic>
    </p:spTree>
    <p:extLst>
      <p:ext uri="{BB962C8B-B14F-4D97-AF65-F5344CB8AC3E}">
        <p14:creationId xmlns:p14="http://schemas.microsoft.com/office/powerpoint/2010/main" val="2198256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Microscopies optiques</vt:lpstr>
      <vt:lpstr>Microscope Classique</vt:lpstr>
      <vt:lpstr>Profondeur de champ</vt:lpstr>
      <vt:lpstr>Limite de résolution</vt:lpstr>
      <vt:lpstr>Solutions</vt:lpstr>
      <vt:lpstr>Aberrations</vt:lpstr>
      <vt:lpstr>Présentation PowerPoint</vt:lpstr>
      <vt:lpstr>Microscopie confocale et fluorescence</vt:lpstr>
      <vt:lpstr>Principe</vt:lpstr>
      <vt:lpstr>Présentation PowerPoint</vt:lpstr>
      <vt:lpstr>Reconstruction 3D</vt:lpstr>
      <vt:lpstr>Autres microscopies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85</cp:revision>
  <dcterms:created xsi:type="dcterms:W3CDTF">2024-05-15T11:45:11Z</dcterms:created>
  <dcterms:modified xsi:type="dcterms:W3CDTF">2024-05-18T12:30:37Z</dcterms:modified>
</cp:coreProperties>
</file>