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90CA2-C94B-35D0-1A92-DAB075460E64}" v="91" dt="2024-06-07T14:48:43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6B190CA2-C94B-35D0-1A92-DAB075460E64}"/>
    <pc:docChg chg="mod addSld modSld modMainMaster setSldSz">
      <pc:chgData name="Anne-Cécile Buellet" userId="S::anne-cecile.buellet@universite-paris-saclay.fr::19c8ae6d-b5be-4664-ba70-f11f37174d22" providerId="AD" clId="Web-{6B190CA2-C94B-35D0-1A92-DAB075460E64}" dt="2024-06-07T14:48:43.539" v="75" actId="1076"/>
      <pc:docMkLst>
        <pc:docMk/>
      </pc:docMkLst>
      <pc:sldChg chg="addSp delSp modSp">
        <pc:chgData name="Anne-Cécile Buellet" userId="S::anne-cecile.buellet@universite-paris-saclay.fr::19c8ae6d-b5be-4664-ba70-f11f37174d22" providerId="AD" clId="Web-{6B190CA2-C94B-35D0-1A92-DAB075460E64}" dt="2024-06-07T14:45:23.063" v="35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6B190CA2-C94B-35D0-1A92-DAB075460E64}" dt="2024-06-07T14:39:21.300" v="10" actId="20577"/>
          <ac:spMkLst>
            <pc:docMk/>
            <pc:sldMk cId="401567019" sldId="256"/>
            <ac:spMk id="2" creationId="{00000000-0000-0000-0000-000000000000}"/>
          </ac:spMkLst>
        </pc:spChg>
        <pc:spChg chg="del mod">
          <ac:chgData name="Anne-Cécile Buellet" userId="S::anne-cecile.buellet@universite-paris-saclay.fr::19c8ae6d-b5be-4664-ba70-f11f37174d22" providerId="AD" clId="Web-{6B190CA2-C94B-35D0-1A92-DAB075460E64}" dt="2024-06-07T14:39:54.317" v="19"/>
          <ac:spMkLst>
            <pc:docMk/>
            <pc:sldMk cId="401567019" sldId="256"/>
            <ac:spMk id="3" creationId="{00000000-0000-0000-0000-000000000000}"/>
          </ac:spMkLst>
        </pc:spChg>
        <pc:spChg chg="add mod">
          <ac:chgData name="Anne-Cécile Buellet" userId="S::anne-cecile.buellet@universite-paris-saclay.fr::19c8ae6d-b5be-4664-ba70-f11f37174d22" providerId="AD" clId="Web-{6B190CA2-C94B-35D0-1A92-DAB075460E64}" dt="2024-06-07T14:39:54.317" v="19"/>
          <ac:spMkLst>
            <pc:docMk/>
            <pc:sldMk cId="401567019" sldId="256"/>
            <ac:spMk id="5" creationId="{C59EA762-8C59-4EAC-C95A-5B16A1744B47}"/>
          </ac:spMkLst>
        </pc:spChg>
        <pc:spChg chg="add del">
          <ac:chgData name="Anne-Cécile Buellet" userId="S::anne-cecile.buellet@universite-paris-saclay.fr::19c8ae6d-b5be-4664-ba70-f11f37174d22" providerId="AD" clId="Web-{6B190CA2-C94B-35D0-1A92-DAB075460E64}" dt="2024-06-07T14:44:51.921" v="24"/>
          <ac:spMkLst>
            <pc:docMk/>
            <pc:sldMk cId="401567019" sldId="256"/>
            <ac:spMk id="7" creationId="{CF2FF929-A97C-0F11-7E90-C57C004937F0}"/>
          </ac:spMkLst>
        </pc:spChg>
        <pc:spChg chg="add mod">
          <ac:chgData name="Anne-Cécile Buellet" userId="S::anne-cecile.buellet@universite-paris-saclay.fr::19c8ae6d-b5be-4664-ba70-f11f37174d22" providerId="AD" clId="Web-{6B190CA2-C94B-35D0-1A92-DAB075460E64}" dt="2024-06-07T14:45:23.063" v="35" actId="1076"/>
          <ac:spMkLst>
            <pc:docMk/>
            <pc:sldMk cId="401567019" sldId="256"/>
            <ac:spMk id="8" creationId="{1691363E-F885-8768-DF9F-9EFCC83C764B}"/>
          </ac:spMkLst>
        </pc:spChg>
        <pc:picChg chg="add mod">
          <ac:chgData name="Anne-Cécile Buellet" userId="S::anne-cecile.buellet@universite-paris-saclay.fr::19c8ae6d-b5be-4664-ba70-f11f37174d22" providerId="AD" clId="Web-{6B190CA2-C94B-35D0-1A92-DAB075460E64}" dt="2024-06-07T14:44:41.077" v="22" actId="1076"/>
          <ac:picMkLst>
            <pc:docMk/>
            <pc:sldMk cId="401567019" sldId="256"/>
            <ac:picMk id="6" creationId="{71A84CED-45D9-DD5D-F125-296873D2A85C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6B190CA2-C94B-35D0-1A92-DAB075460E64}" dt="2024-06-07T14:48:43.539" v="75" actId="1076"/>
        <pc:sldMkLst>
          <pc:docMk/>
          <pc:sldMk cId="2517629066" sldId="257"/>
        </pc:sldMkLst>
        <pc:spChg chg="mod">
          <ac:chgData name="Anne-Cécile Buellet" userId="S::anne-cecile.buellet@universite-paris-saclay.fr::19c8ae6d-b5be-4664-ba70-f11f37174d22" providerId="AD" clId="Web-{6B190CA2-C94B-35D0-1A92-DAB075460E64}" dt="2024-06-07T14:47:51.834" v="65" actId="20577"/>
          <ac:spMkLst>
            <pc:docMk/>
            <pc:sldMk cId="2517629066" sldId="257"/>
            <ac:spMk id="2" creationId="{6CEBE5CD-DD98-FD66-935A-CCBA2D3FEC8C}"/>
          </ac:spMkLst>
        </pc:spChg>
        <pc:spChg chg="del">
          <ac:chgData name="Anne-Cécile Buellet" userId="S::anne-cecile.buellet@universite-paris-saclay.fr::19c8ae6d-b5be-4664-ba70-f11f37174d22" providerId="AD" clId="Web-{6B190CA2-C94B-35D0-1A92-DAB075460E64}" dt="2024-06-07T14:47:38.443" v="55"/>
          <ac:spMkLst>
            <pc:docMk/>
            <pc:sldMk cId="2517629066" sldId="257"/>
            <ac:spMk id="3" creationId="{6C051681-305F-5895-4125-6B5CED58567A}"/>
          </ac:spMkLst>
        </pc:spChg>
        <pc:spChg chg="add del mod">
          <ac:chgData name="Anne-Cécile Buellet" userId="S::anne-cecile.buellet@universite-paris-saclay.fr::19c8ae6d-b5be-4664-ba70-f11f37174d22" providerId="AD" clId="Web-{6B190CA2-C94B-35D0-1A92-DAB075460E64}" dt="2024-06-07T14:48:26.570" v="70"/>
          <ac:spMkLst>
            <pc:docMk/>
            <pc:sldMk cId="2517629066" sldId="257"/>
            <ac:spMk id="6" creationId="{A90B4D58-EDE0-39B6-F4DD-2A6941684EC7}"/>
          </ac:spMkLst>
        </pc:spChg>
        <pc:picChg chg="add del mod ord">
          <ac:chgData name="Anne-Cécile Buellet" userId="S::anne-cecile.buellet@universite-paris-saclay.fr::19c8ae6d-b5be-4664-ba70-f11f37174d22" providerId="AD" clId="Web-{6B190CA2-C94B-35D0-1A92-DAB075460E64}" dt="2024-06-07T14:48:17.085" v="69"/>
          <ac:picMkLst>
            <pc:docMk/>
            <pc:sldMk cId="2517629066" sldId="257"/>
            <ac:picMk id="4" creationId="{2C86909E-D25F-3D98-4495-CD742A6BFDB1}"/>
          </ac:picMkLst>
        </pc:picChg>
        <pc:picChg chg="add mod ord">
          <ac:chgData name="Anne-Cécile Buellet" userId="S::anne-cecile.buellet@universite-paris-saclay.fr::19c8ae6d-b5be-4664-ba70-f11f37174d22" providerId="AD" clId="Web-{6B190CA2-C94B-35D0-1A92-DAB075460E64}" dt="2024-06-07T14:48:43.539" v="75" actId="1076"/>
          <ac:picMkLst>
            <pc:docMk/>
            <pc:sldMk cId="2517629066" sldId="257"/>
            <ac:picMk id="7" creationId="{F22E6A03-6B64-DA9D-8E95-2055D4A0F720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6B190CA2-C94B-35D0-1A92-DAB075460E64}" dt="2024-06-07T14:39:21.456" v="11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6B190CA2-C94B-35D0-1A92-DAB075460E64}" dt="2024-06-07T14:39:21.456" v="11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6B190CA2-C94B-35D0-1A92-DAB075460E64}" dt="2024-06-07T14:39:21.456" v="11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6B190CA2-C94B-35D0-1A92-DAB075460E64}" dt="2024-06-07T14:39:21.456" v="11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07/06/2024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07/06/2024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Traitement d'un signal. étude spectrale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59EA762-8C59-4EAC-C95A-5B16A1744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Tout savoir sur l'antenne du Puy de Dôme - Absolu Parapente">
            <a:extLst>
              <a:ext uri="{FF2B5EF4-FFF2-40B4-BE49-F238E27FC236}">
                <a16:creationId xmlns:a16="http://schemas.microsoft.com/office/drawing/2014/main" id="{71A84CED-45D9-DD5D-F125-296873D2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6" y="3232122"/>
            <a:ext cx="4419084" cy="29500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91363E-F885-8768-DF9F-9EFCC83C764B}"/>
              </a:ext>
            </a:extLst>
          </p:cNvPr>
          <p:cNvSpPr txBox="1"/>
          <p:nvPr/>
        </p:nvSpPr>
        <p:spPr>
          <a:xfrm>
            <a:off x="4857750" y="32359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Antenne du puy de dôme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BE5CD-DD98-FD66-935A-CCBA2D3F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Modulation d'un signal</a:t>
            </a:r>
          </a:p>
        </p:txBody>
      </p:sp>
      <p:pic>
        <p:nvPicPr>
          <p:cNvPr id="7" name="Espace réservé du contenu 6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F22E6A03-6B64-DA9D-8E95-2055D4A0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5" y="2063338"/>
            <a:ext cx="8961929" cy="3123647"/>
          </a:xfrm>
        </p:spPr>
      </p:pic>
    </p:spTree>
    <p:extLst>
      <p:ext uri="{BB962C8B-B14F-4D97-AF65-F5344CB8AC3E}">
        <p14:creationId xmlns:p14="http://schemas.microsoft.com/office/powerpoint/2010/main" val="25176290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Dividende</vt:lpstr>
      <vt:lpstr>Traitement d'un signal. étude spectrale</vt:lpstr>
      <vt:lpstr>Modulation d'un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38</cp:revision>
  <dcterms:created xsi:type="dcterms:W3CDTF">2024-06-07T14:38:22Z</dcterms:created>
  <dcterms:modified xsi:type="dcterms:W3CDTF">2024-06-07T14:48:47Z</dcterms:modified>
</cp:coreProperties>
</file>