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D8D7FF-2CD7-DA75-2D5E-EBED0B74CD90}" v="213" dt="2024-05-23T14:19:57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553" autoAdjust="0"/>
  </p:normalViewPr>
  <p:slideViewPr>
    <p:cSldViewPr snapToGrid="0">
      <p:cViewPr varScale="1">
        <p:scale>
          <a:sx n="119" d="100"/>
          <a:sy n="119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-Cécile Buellet" userId="S::anne-cecile.buellet@universite-paris-saclay.fr::19c8ae6d-b5be-4664-ba70-f11f37174d22" providerId="AD" clId="Web-{E6D8D7FF-2CD7-DA75-2D5E-EBED0B74CD90}"/>
    <pc:docChg chg="mod addSld modSld modMainMaster setSldSz">
      <pc:chgData name="Anne-Cécile Buellet" userId="S::anne-cecile.buellet@universite-paris-saclay.fr::19c8ae6d-b5be-4664-ba70-f11f37174d22" providerId="AD" clId="Web-{E6D8D7FF-2CD7-DA75-2D5E-EBED0B74CD90}" dt="2024-05-23T14:19:57.015" v="205" actId="1076"/>
      <pc:docMkLst>
        <pc:docMk/>
      </pc:docMkLst>
      <pc:sldChg chg="addSp delSp modSp mod setBg">
        <pc:chgData name="Anne-Cécile Buellet" userId="S::anne-cecile.buellet@universite-paris-saclay.fr::19c8ae6d-b5be-4664-ba70-f11f37174d22" providerId="AD" clId="Web-{E6D8D7FF-2CD7-DA75-2D5E-EBED0B74CD90}" dt="2024-05-23T09:23:53.514" v="30"/>
        <pc:sldMkLst>
          <pc:docMk/>
          <pc:sldMk cId="401567019" sldId="256"/>
        </pc:sldMkLst>
        <pc:spChg chg="mod">
          <ac:chgData name="Anne-Cécile Buellet" userId="S::anne-cecile.buellet@universite-paris-saclay.fr::19c8ae6d-b5be-4664-ba70-f11f37174d22" providerId="AD" clId="Web-{E6D8D7FF-2CD7-DA75-2D5E-EBED0B74CD90}" dt="2024-05-23T09:23:53.514" v="30"/>
          <ac:spMkLst>
            <pc:docMk/>
            <pc:sldMk cId="401567019" sldId="256"/>
            <ac:spMk id="2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E6D8D7FF-2CD7-DA75-2D5E-EBED0B74CD90}" dt="2024-05-23T09:23:53.514" v="30"/>
          <ac:spMkLst>
            <pc:docMk/>
            <pc:sldMk cId="401567019" sldId="256"/>
            <ac:spMk id="3" creationId="{00000000-0000-0000-0000-000000000000}"/>
          </ac:spMkLst>
        </pc:spChg>
        <pc:spChg chg="add del mod">
          <ac:chgData name="Anne-Cécile Buellet" userId="S::anne-cecile.buellet@universite-paris-saclay.fr::19c8ae6d-b5be-4664-ba70-f11f37174d22" providerId="AD" clId="Web-{E6D8D7FF-2CD7-DA75-2D5E-EBED0B74CD90}" dt="2024-05-23T09:23:53.514" v="30"/>
          <ac:spMkLst>
            <pc:docMk/>
            <pc:sldMk cId="401567019" sldId="256"/>
            <ac:spMk id="9" creationId="{5535DAA1-B7FB-41AB-BA45-ECFC99D82749}"/>
          </ac:spMkLst>
        </pc:spChg>
        <pc:spChg chg="add del mod">
          <ac:chgData name="Anne-Cécile Buellet" userId="S::anne-cecile.buellet@universite-paris-saclay.fr::19c8ae6d-b5be-4664-ba70-f11f37174d22" providerId="AD" clId="Web-{E6D8D7FF-2CD7-DA75-2D5E-EBED0B74CD90}" dt="2024-05-23T09:23:53.514" v="30"/>
          <ac:spMkLst>
            <pc:docMk/>
            <pc:sldMk cId="401567019" sldId="256"/>
            <ac:spMk id="11" creationId="{6D225CEC-19E5-40D0-B1CE-4E884C9C17D2}"/>
          </ac:spMkLst>
        </pc:spChg>
        <pc:spChg chg="add del mod">
          <ac:chgData name="Anne-Cécile Buellet" userId="S::anne-cecile.buellet@universite-paris-saclay.fr::19c8ae6d-b5be-4664-ba70-f11f37174d22" providerId="AD" clId="Web-{E6D8D7FF-2CD7-DA75-2D5E-EBED0B74CD90}" dt="2024-05-23T09:23:53.514" v="30"/>
          <ac:spMkLst>
            <pc:docMk/>
            <pc:sldMk cId="401567019" sldId="256"/>
            <ac:spMk id="13" creationId="{BEF873D1-568B-4D8E-AF50-0382A711402F}"/>
          </ac:spMkLst>
        </pc:spChg>
        <pc:spChg chg="add del mod">
          <ac:chgData name="Anne-Cécile Buellet" userId="S::anne-cecile.buellet@universite-paris-saclay.fr::19c8ae6d-b5be-4664-ba70-f11f37174d22" providerId="AD" clId="Web-{E6D8D7FF-2CD7-DA75-2D5E-EBED0B74CD90}" dt="2024-05-23T09:23:53.514" v="30"/>
          <ac:spMkLst>
            <pc:docMk/>
            <pc:sldMk cId="401567019" sldId="256"/>
            <ac:spMk id="15" creationId="{9E51D150-D0BE-47A3-AA5B-3F71488E554E}"/>
          </ac:spMkLst>
        </pc:spChg>
        <pc:spChg chg="add del mod">
          <ac:chgData name="Anne-Cécile Buellet" userId="S::anne-cecile.buellet@universite-paris-saclay.fr::19c8ae6d-b5be-4664-ba70-f11f37174d22" providerId="AD" clId="Web-{E6D8D7FF-2CD7-DA75-2D5E-EBED0B74CD90}" dt="2024-05-23T09:23:53.514" v="30"/>
          <ac:spMkLst>
            <pc:docMk/>
            <pc:sldMk cId="401567019" sldId="256"/>
            <ac:spMk id="17" creationId="{A3EC344B-E4D2-4F05-86FF-A2109058CFF9}"/>
          </ac:spMkLst>
        </pc:spChg>
        <pc:spChg chg="add">
          <ac:chgData name="Anne-Cécile Buellet" userId="S::anne-cecile.buellet@universite-paris-saclay.fr::19c8ae6d-b5be-4664-ba70-f11f37174d22" providerId="AD" clId="Web-{E6D8D7FF-2CD7-DA75-2D5E-EBED0B74CD90}" dt="2024-05-23T09:23:53.514" v="30"/>
          <ac:spMkLst>
            <pc:docMk/>
            <pc:sldMk cId="401567019" sldId="256"/>
            <ac:spMk id="22" creationId="{5535DAA1-B7FB-41AB-BA45-ECFC99D82749}"/>
          </ac:spMkLst>
        </pc:spChg>
        <pc:spChg chg="add">
          <ac:chgData name="Anne-Cécile Buellet" userId="S::anne-cecile.buellet@universite-paris-saclay.fr::19c8ae6d-b5be-4664-ba70-f11f37174d22" providerId="AD" clId="Web-{E6D8D7FF-2CD7-DA75-2D5E-EBED0B74CD90}" dt="2024-05-23T09:23:53.514" v="30"/>
          <ac:spMkLst>
            <pc:docMk/>
            <pc:sldMk cId="401567019" sldId="256"/>
            <ac:spMk id="24" creationId="{6D225CEC-19E5-40D0-B1CE-4E884C9C17D2}"/>
          </ac:spMkLst>
        </pc:spChg>
        <pc:spChg chg="add">
          <ac:chgData name="Anne-Cécile Buellet" userId="S::anne-cecile.buellet@universite-paris-saclay.fr::19c8ae6d-b5be-4664-ba70-f11f37174d22" providerId="AD" clId="Web-{E6D8D7FF-2CD7-DA75-2D5E-EBED0B74CD90}" dt="2024-05-23T09:23:53.514" v="30"/>
          <ac:spMkLst>
            <pc:docMk/>
            <pc:sldMk cId="401567019" sldId="256"/>
            <ac:spMk id="26" creationId="{BEF873D1-568B-4D8E-AF50-0382A711402F}"/>
          </ac:spMkLst>
        </pc:spChg>
        <pc:spChg chg="add">
          <ac:chgData name="Anne-Cécile Buellet" userId="S::anne-cecile.buellet@universite-paris-saclay.fr::19c8ae6d-b5be-4664-ba70-f11f37174d22" providerId="AD" clId="Web-{E6D8D7FF-2CD7-DA75-2D5E-EBED0B74CD90}" dt="2024-05-23T09:23:53.514" v="30"/>
          <ac:spMkLst>
            <pc:docMk/>
            <pc:sldMk cId="401567019" sldId="256"/>
            <ac:spMk id="28" creationId="{9E51D150-D0BE-47A3-AA5B-3F71488E554E}"/>
          </ac:spMkLst>
        </pc:spChg>
        <pc:spChg chg="add">
          <ac:chgData name="Anne-Cécile Buellet" userId="S::anne-cecile.buellet@universite-paris-saclay.fr::19c8ae6d-b5be-4664-ba70-f11f37174d22" providerId="AD" clId="Web-{E6D8D7FF-2CD7-DA75-2D5E-EBED0B74CD90}" dt="2024-05-23T09:23:53.514" v="30"/>
          <ac:spMkLst>
            <pc:docMk/>
            <pc:sldMk cId="401567019" sldId="256"/>
            <ac:spMk id="30" creationId="{A3EC344B-E4D2-4F05-86FF-A2109058CFF9}"/>
          </ac:spMkLst>
        </pc:spChg>
        <pc:picChg chg="add mod">
          <ac:chgData name="Anne-Cécile Buellet" userId="S::anne-cecile.buellet@universite-paris-saclay.fr::19c8ae6d-b5be-4664-ba70-f11f37174d22" providerId="AD" clId="Web-{E6D8D7FF-2CD7-DA75-2D5E-EBED0B74CD90}" dt="2024-05-23T09:23:53.514" v="30"/>
          <ac:picMkLst>
            <pc:docMk/>
            <pc:sldMk cId="401567019" sldId="256"/>
            <ac:picMk id="4" creationId="{34159BA0-676F-E4BE-4F5E-8B1569C870F8}"/>
          </ac:picMkLst>
        </pc:picChg>
      </pc:sldChg>
      <pc:sldChg chg="addSp modSp new">
        <pc:chgData name="Anne-Cécile Buellet" userId="S::anne-cecile.buellet@universite-paris-saclay.fr::19c8ae6d-b5be-4664-ba70-f11f37174d22" providerId="AD" clId="Web-{E6D8D7FF-2CD7-DA75-2D5E-EBED0B74CD90}" dt="2024-05-23T09:30:09.247" v="56" actId="20577"/>
        <pc:sldMkLst>
          <pc:docMk/>
          <pc:sldMk cId="2455080092" sldId="257"/>
        </pc:sldMkLst>
        <pc:spChg chg="mod">
          <ac:chgData name="Anne-Cécile Buellet" userId="S::anne-cecile.buellet@universite-paris-saclay.fr::19c8ae6d-b5be-4664-ba70-f11f37174d22" providerId="AD" clId="Web-{E6D8D7FF-2CD7-DA75-2D5E-EBED0B74CD90}" dt="2024-05-22T16:23:05.431" v="28" actId="20577"/>
          <ac:spMkLst>
            <pc:docMk/>
            <pc:sldMk cId="2455080092" sldId="257"/>
            <ac:spMk id="2" creationId="{441D3B8B-42CD-6960-9485-47938752D385}"/>
          </ac:spMkLst>
        </pc:spChg>
        <pc:spChg chg="mod">
          <ac:chgData name="Anne-Cécile Buellet" userId="S::anne-cecile.buellet@universite-paris-saclay.fr::19c8ae6d-b5be-4664-ba70-f11f37174d22" providerId="AD" clId="Web-{E6D8D7FF-2CD7-DA75-2D5E-EBED0B74CD90}" dt="2024-05-23T09:30:09.247" v="56" actId="20577"/>
          <ac:spMkLst>
            <pc:docMk/>
            <pc:sldMk cId="2455080092" sldId="257"/>
            <ac:spMk id="3" creationId="{1AB76227-830D-6916-703B-5267F42DDFE2}"/>
          </ac:spMkLst>
        </pc:spChg>
        <pc:picChg chg="add mod">
          <ac:chgData name="Anne-Cécile Buellet" userId="S::anne-cecile.buellet@universite-paris-saclay.fr::19c8ae6d-b5be-4664-ba70-f11f37174d22" providerId="AD" clId="Web-{E6D8D7FF-2CD7-DA75-2D5E-EBED0B74CD90}" dt="2024-05-23T09:29:47.574" v="49" actId="1076"/>
          <ac:picMkLst>
            <pc:docMk/>
            <pc:sldMk cId="2455080092" sldId="257"/>
            <ac:picMk id="4" creationId="{D286DEF1-3A9E-B108-1BF9-72729E4311C7}"/>
          </ac:picMkLst>
        </pc:picChg>
      </pc:sldChg>
      <pc:sldChg chg="addSp modSp new">
        <pc:chgData name="Anne-Cécile Buellet" userId="S::anne-cecile.buellet@universite-paris-saclay.fr::19c8ae6d-b5be-4664-ba70-f11f37174d22" providerId="AD" clId="Web-{E6D8D7FF-2CD7-DA75-2D5E-EBED0B74CD90}" dt="2024-05-23T13:12:35.671" v="101" actId="1076"/>
        <pc:sldMkLst>
          <pc:docMk/>
          <pc:sldMk cId="339001786" sldId="258"/>
        </pc:sldMkLst>
        <pc:spChg chg="mod">
          <ac:chgData name="Anne-Cécile Buellet" userId="S::anne-cecile.buellet@universite-paris-saclay.fr::19c8ae6d-b5be-4664-ba70-f11f37174d22" providerId="AD" clId="Web-{E6D8D7FF-2CD7-DA75-2D5E-EBED0B74CD90}" dt="2024-05-23T13:12:17.732" v="97" actId="20577"/>
          <ac:spMkLst>
            <pc:docMk/>
            <pc:sldMk cId="339001786" sldId="258"/>
            <ac:spMk id="2" creationId="{F3EB3103-C9D6-6A27-474F-398E2136BAD5}"/>
          </ac:spMkLst>
        </pc:spChg>
        <pc:spChg chg="mod">
          <ac:chgData name="Anne-Cécile Buellet" userId="S::anne-cecile.buellet@universite-paris-saclay.fr::19c8ae6d-b5be-4664-ba70-f11f37174d22" providerId="AD" clId="Web-{E6D8D7FF-2CD7-DA75-2D5E-EBED0B74CD90}" dt="2024-05-23T10:02:06.933" v="82" actId="20577"/>
          <ac:spMkLst>
            <pc:docMk/>
            <pc:sldMk cId="339001786" sldId="258"/>
            <ac:spMk id="3" creationId="{E72F55CB-1F94-7CEF-2F23-35EEF6D3D335}"/>
          </ac:spMkLst>
        </pc:spChg>
        <pc:picChg chg="add mod">
          <ac:chgData name="Anne-Cécile Buellet" userId="S::anne-cecile.buellet@universite-paris-saclay.fr::19c8ae6d-b5be-4664-ba70-f11f37174d22" providerId="AD" clId="Web-{E6D8D7FF-2CD7-DA75-2D5E-EBED0B74CD90}" dt="2024-05-23T13:12:28.749" v="98" actId="1076"/>
          <ac:picMkLst>
            <pc:docMk/>
            <pc:sldMk cId="339001786" sldId="258"/>
            <ac:picMk id="4" creationId="{3B35E478-B02B-2A93-020E-553E37A71D30}"/>
          </ac:picMkLst>
        </pc:picChg>
        <pc:picChg chg="add mod">
          <ac:chgData name="Anne-Cécile Buellet" userId="S::anne-cecile.buellet@universite-paris-saclay.fr::19c8ae6d-b5be-4664-ba70-f11f37174d22" providerId="AD" clId="Web-{E6D8D7FF-2CD7-DA75-2D5E-EBED0B74CD90}" dt="2024-05-23T13:12:35.671" v="101" actId="1076"/>
          <ac:picMkLst>
            <pc:docMk/>
            <pc:sldMk cId="339001786" sldId="258"/>
            <ac:picMk id="5" creationId="{AE08AD2A-06FA-A6D7-46CA-840D4EC8C075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E6D8D7FF-2CD7-DA75-2D5E-EBED0B74CD90}" dt="2024-05-23T13:44:22.720" v="118" actId="1076"/>
        <pc:sldMkLst>
          <pc:docMk/>
          <pc:sldMk cId="794876578" sldId="259"/>
        </pc:sldMkLst>
        <pc:spChg chg="mod">
          <ac:chgData name="Anne-Cécile Buellet" userId="S::anne-cecile.buellet@universite-paris-saclay.fr::19c8ae6d-b5be-4664-ba70-f11f37174d22" providerId="AD" clId="Web-{E6D8D7FF-2CD7-DA75-2D5E-EBED0B74CD90}" dt="2024-05-23T13:41:52.263" v="110" actId="20577"/>
          <ac:spMkLst>
            <pc:docMk/>
            <pc:sldMk cId="794876578" sldId="259"/>
            <ac:spMk id="2" creationId="{1174FF02-E63A-B877-16CD-AC618BFF03CE}"/>
          </ac:spMkLst>
        </pc:spChg>
        <pc:spChg chg="del">
          <ac:chgData name="Anne-Cécile Buellet" userId="S::anne-cecile.buellet@universite-paris-saclay.fr::19c8ae6d-b5be-4664-ba70-f11f37174d22" providerId="AD" clId="Web-{E6D8D7FF-2CD7-DA75-2D5E-EBED0B74CD90}" dt="2024-05-23T13:41:52.607" v="111"/>
          <ac:spMkLst>
            <pc:docMk/>
            <pc:sldMk cId="794876578" sldId="259"/>
            <ac:spMk id="3" creationId="{D80ACEDE-2221-5E0B-6A94-D528BE714AF4}"/>
          </ac:spMkLst>
        </pc:spChg>
        <pc:spChg chg="add del mod">
          <ac:chgData name="Anne-Cécile Buellet" userId="S::anne-cecile.buellet@universite-paris-saclay.fr::19c8ae6d-b5be-4664-ba70-f11f37174d22" providerId="AD" clId="Web-{E6D8D7FF-2CD7-DA75-2D5E-EBED0B74CD90}" dt="2024-05-23T13:44:02.704" v="114"/>
          <ac:spMkLst>
            <pc:docMk/>
            <pc:sldMk cId="794876578" sldId="259"/>
            <ac:spMk id="6" creationId="{2EF3E549-33B3-7397-847D-9B3E0D897AF4}"/>
          </ac:spMkLst>
        </pc:spChg>
        <pc:picChg chg="add del mod ord">
          <ac:chgData name="Anne-Cécile Buellet" userId="S::anne-cecile.buellet@universite-paris-saclay.fr::19c8ae6d-b5be-4664-ba70-f11f37174d22" providerId="AD" clId="Web-{E6D8D7FF-2CD7-DA75-2D5E-EBED0B74CD90}" dt="2024-05-23T13:43:53.876" v="113"/>
          <ac:picMkLst>
            <pc:docMk/>
            <pc:sldMk cId="794876578" sldId="259"/>
            <ac:picMk id="4" creationId="{944090ED-F1A3-4237-2A46-0417D29DDD17}"/>
          </ac:picMkLst>
        </pc:picChg>
        <pc:picChg chg="add mod ord modCrop">
          <ac:chgData name="Anne-Cécile Buellet" userId="S::anne-cecile.buellet@universite-paris-saclay.fr::19c8ae6d-b5be-4664-ba70-f11f37174d22" providerId="AD" clId="Web-{E6D8D7FF-2CD7-DA75-2D5E-EBED0B74CD90}" dt="2024-05-23T13:44:22.720" v="118" actId="1076"/>
          <ac:picMkLst>
            <pc:docMk/>
            <pc:sldMk cId="794876578" sldId="259"/>
            <ac:picMk id="7" creationId="{27BB3492-C65C-9094-2F3A-C42767154139}"/>
          </ac:picMkLst>
        </pc:picChg>
      </pc:sldChg>
      <pc:sldChg chg="addSp modSp new">
        <pc:chgData name="Anne-Cécile Buellet" userId="S::anne-cecile.buellet@universite-paris-saclay.fr::19c8ae6d-b5be-4664-ba70-f11f37174d22" providerId="AD" clId="Web-{E6D8D7FF-2CD7-DA75-2D5E-EBED0B74CD90}" dt="2024-05-23T14:19:57.015" v="205" actId="1076"/>
        <pc:sldMkLst>
          <pc:docMk/>
          <pc:sldMk cId="3279869351" sldId="260"/>
        </pc:sldMkLst>
        <pc:spChg chg="mod">
          <ac:chgData name="Anne-Cécile Buellet" userId="S::anne-cecile.buellet@universite-paris-saclay.fr::19c8ae6d-b5be-4664-ba70-f11f37174d22" providerId="AD" clId="Web-{E6D8D7FF-2CD7-DA75-2D5E-EBED0B74CD90}" dt="2024-05-23T14:10:27.463" v="124" actId="20577"/>
          <ac:spMkLst>
            <pc:docMk/>
            <pc:sldMk cId="3279869351" sldId="260"/>
            <ac:spMk id="2" creationId="{319872B7-8F4D-D414-8470-56B8051B7188}"/>
          </ac:spMkLst>
        </pc:spChg>
        <pc:spChg chg="mod">
          <ac:chgData name="Anne-Cécile Buellet" userId="S::anne-cecile.buellet@universite-paris-saclay.fr::19c8ae6d-b5be-4664-ba70-f11f37174d22" providerId="AD" clId="Web-{E6D8D7FF-2CD7-DA75-2D5E-EBED0B74CD90}" dt="2024-05-23T14:19:48.234" v="202" actId="20577"/>
          <ac:spMkLst>
            <pc:docMk/>
            <pc:sldMk cId="3279869351" sldId="260"/>
            <ac:spMk id="3" creationId="{77FFA083-264F-B1B4-6A1F-49844677A71D}"/>
          </ac:spMkLst>
        </pc:spChg>
        <pc:picChg chg="add mod">
          <ac:chgData name="Anne-Cécile Buellet" userId="S::anne-cecile.buellet@universite-paris-saclay.fr::19c8ae6d-b5be-4664-ba70-f11f37174d22" providerId="AD" clId="Web-{E6D8D7FF-2CD7-DA75-2D5E-EBED0B74CD90}" dt="2024-05-23T14:19:57.015" v="205" actId="1076"/>
          <ac:picMkLst>
            <pc:docMk/>
            <pc:sldMk cId="3279869351" sldId="260"/>
            <ac:picMk id="4" creationId="{5AEE867B-FC67-C90D-934A-F5597B36F7D1}"/>
          </ac:picMkLst>
        </pc:picChg>
      </pc:sldChg>
      <pc:sldMasterChg chg="modSp modSldLayout">
        <pc:chgData name="Anne-Cécile Buellet" userId="S::anne-cecile.buellet@universite-paris-saclay.fr::19c8ae6d-b5be-4664-ba70-f11f37174d22" providerId="AD" clId="Web-{E6D8D7FF-2CD7-DA75-2D5E-EBED0B74CD90}" dt="2024-05-23T09:23:36.310" v="29"/>
        <pc:sldMasterMkLst>
          <pc:docMk/>
          <pc:sldMasterMk cId="0" sldId="2147483648"/>
        </pc:sldMasterMkLst>
        <pc:spChg chg="mod">
          <ac:chgData name="Anne-Cécile Buellet" userId="S::anne-cecile.buellet@universite-paris-saclay.fr::19c8ae6d-b5be-4664-ba70-f11f37174d22" providerId="AD" clId="Web-{E6D8D7FF-2CD7-DA75-2D5E-EBED0B74CD90}" dt="2024-05-23T09:23:36.310" v="29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E6D8D7FF-2CD7-DA75-2D5E-EBED0B74CD90}" dt="2024-05-23T09:23:36.310" v="29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E6D8D7FF-2CD7-DA75-2D5E-EBED0B74CD90}" dt="2024-05-23T09:23:36.310" v="29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E6D8D7FF-2CD7-DA75-2D5E-EBED0B74CD90}" dt="2024-05-23T09:23:36.310" v="29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E6D8D7FF-2CD7-DA75-2D5E-EBED0B74CD90}" dt="2024-05-23T09:23:36.310" v="29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E6D8D7FF-2CD7-DA75-2D5E-EBED0B74CD90}" dt="2024-05-23T09:23:36.310" v="29"/>
          <ac:spMkLst>
            <pc:docMk/>
            <pc:sldMasterMk cId="0" sldId="2147483648"/>
            <ac:spMk id="9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E6D8D7FF-2CD7-DA75-2D5E-EBED0B74CD90}" dt="2024-05-23T09:23:36.310" v="29"/>
          <ac:spMkLst>
            <pc:docMk/>
            <pc:sldMasterMk cId="0" sldId="2147483648"/>
            <ac:spMk id="10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E6D8D7FF-2CD7-DA75-2D5E-EBED0B74CD90}" dt="2024-05-23T09:23:36.310" v="29"/>
          <ac:spMkLst>
            <pc:docMk/>
            <pc:sldMasterMk cId="0" sldId="2147483648"/>
            <ac:spMk id="11" creationId="{00000000-0000-0000-0000-000000000000}"/>
          </ac:spMkLst>
        </pc:spChg>
        <pc:sldLayoutChg chg="modSp">
          <pc:chgData name="Anne-Cécile Buellet" userId="S::anne-cecile.buellet@universite-paris-saclay.fr::19c8ae6d-b5be-4664-ba70-f11f37174d22" providerId="AD" clId="Web-{E6D8D7FF-2CD7-DA75-2D5E-EBED0B74CD90}" dt="2024-05-23T09:23:36.310" v="29"/>
          <pc:sldLayoutMkLst>
            <pc:docMk/>
            <pc:sldMasterMk cId="0" sldId="2147483648"/>
            <pc:sldLayoutMk cId="0" sldId="2147483649"/>
          </pc:sldLayoutMkLst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49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49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49"/>
              <ac:spMk id="7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E6D8D7FF-2CD7-DA75-2D5E-EBED0B74CD90}" dt="2024-05-23T09:23:36.310" v="29"/>
          <pc:sldLayoutMkLst>
            <pc:docMk/>
            <pc:sldMasterMk cId="0" sldId="2147483648"/>
            <pc:sldLayoutMk cId="0" sldId="2147483650"/>
          </pc:sldLayoutMkLst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50"/>
              <ac:spMk id="7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E6D8D7FF-2CD7-DA75-2D5E-EBED0B74CD90}" dt="2024-05-23T09:23:36.310" v="29"/>
          <pc:sldLayoutMkLst>
            <pc:docMk/>
            <pc:sldMasterMk cId="0" sldId="2147483648"/>
            <pc:sldLayoutMk cId="0" sldId="2147483651"/>
          </pc:sldLayoutMkLst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51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E6D8D7FF-2CD7-DA75-2D5E-EBED0B74CD90}" dt="2024-05-23T09:23:36.310" v="29"/>
          <pc:sldLayoutMkLst>
            <pc:docMk/>
            <pc:sldMasterMk cId="0" sldId="2147483648"/>
            <pc:sldLayoutMk cId="0" sldId="2147483652"/>
          </pc:sldLayoutMkLst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52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E6D8D7FF-2CD7-DA75-2D5E-EBED0B74CD90}" dt="2024-05-23T09:23:36.310" v="29"/>
          <pc:sldLayoutMkLst>
            <pc:docMk/>
            <pc:sldMasterMk cId="0" sldId="2147483648"/>
            <pc:sldLayoutMk cId="0" sldId="2147483653"/>
          </pc:sldLayoutMkLst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53"/>
              <ac:spMk id="11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53"/>
              <ac:spMk id="12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E6D8D7FF-2CD7-DA75-2D5E-EBED0B74CD90}" dt="2024-05-23T09:23:36.310" v="29"/>
          <pc:sldLayoutMkLst>
            <pc:docMk/>
            <pc:sldMasterMk cId="0" sldId="2147483648"/>
            <pc:sldLayoutMk cId="0" sldId="2147483654"/>
          </pc:sldLayoutMkLst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54"/>
              <ac:spMk id="7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54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E6D8D7FF-2CD7-DA75-2D5E-EBED0B74CD90}" dt="2024-05-23T09:23:36.310" v="29"/>
          <pc:sldLayoutMkLst>
            <pc:docMk/>
            <pc:sldMasterMk cId="0" sldId="2147483648"/>
            <pc:sldLayoutMk cId="0" sldId="2147483656"/>
          </pc:sldLayoutMkLst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56"/>
              <ac:spMk id="9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E6D8D7FF-2CD7-DA75-2D5E-EBED0B74CD90}" dt="2024-05-23T09:23:36.310" v="29"/>
          <pc:sldLayoutMkLst>
            <pc:docMk/>
            <pc:sldMasterMk cId="0" sldId="2147483648"/>
            <pc:sldLayoutMk cId="0" sldId="2147483657"/>
          </pc:sldLayoutMkLst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E6D8D7FF-2CD7-DA75-2D5E-EBED0B74CD90}" dt="2024-05-23T09:23:36.310" v="29"/>
          <pc:sldLayoutMkLst>
            <pc:docMk/>
            <pc:sldMasterMk cId="0" sldId="2147483648"/>
            <pc:sldLayoutMk cId="0" sldId="2147483658"/>
          </pc:sldLayoutMkLst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58"/>
              <ac:spMk id="8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58"/>
              <ac:spMk id="9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E6D8D7FF-2CD7-DA75-2D5E-EBED0B74CD90}" dt="2024-05-23T09:23:36.310" v="29"/>
          <pc:sldLayoutMkLst>
            <pc:docMk/>
            <pc:sldMasterMk cId="0" sldId="2147483648"/>
            <pc:sldLayoutMk cId="0" sldId="2147483659"/>
          </pc:sldLayoutMkLst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59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59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59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E6D8D7FF-2CD7-DA75-2D5E-EBED0B74CD90}" dt="2024-05-23T09:23:36.310" v="29"/>
            <ac:spMkLst>
              <pc:docMk/>
              <pc:sldMasterMk cId="0" sldId="2147483648"/>
              <pc:sldLayoutMk cId="0" sldId="2147483659"/>
              <ac:spMk id="7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0E9DDD4-B632-4A6E-89B7-540303AB6B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00AA03-9C57-4522-9E08-7A04444D6D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56855-1B02-4E55-83A8-F8D4BBEC23A9}" type="datetime1">
              <a:rPr lang="fr-FR" smtClean="0"/>
              <a:t>23/05/2024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62A339-6569-4F42-8260-3E9A3E440B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25E001-05F6-4901-85D9-1340C042CC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37ED2-ABFF-40E7-87F6-4951D0CFC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6539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9E69A-8DA8-4A6A-BD94-87A073E32E19}" type="datetime1">
              <a:rPr lang="fr-FR" smtClean="0"/>
              <a:pPr/>
              <a:t>23/05/2024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50BBE-4D3A-4976-9893-2ACFEDDEB86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57604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0BBE-4D3A-4976-9893-2ACFEDDEB86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9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rtlCol="0"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F3FCF96-54AA-47AB-8C91-7B461EDEE1BE}" type="datetime1">
              <a:rPr lang="fr-FR" noProof="0" smtClean="0"/>
              <a:t>23/05/2024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156BF6-F90B-43DC-AA6D-ABA507354AF7}" type="datetime1">
              <a:rPr lang="fr-FR" noProof="0" smtClean="0"/>
              <a:t>23/05/2024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581193" y="675727"/>
            <a:ext cx="592220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A0DFBE2-101A-4B86-9792-1F382FDA790E}" type="datetime1">
              <a:rPr lang="fr-FR" noProof="0" smtClean="0"/>
              <a:t>23/05/2024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35895" y="2180497"/>
            <a:ext cx="8272211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3F47F3-5BE0-44C9-971A-B41DF5086624}" type="datetime1">
              <a:rPr lang="fr-FR" noProof="0" smtClean="0"/>
              <a:t>23/05/2024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rtlCol="0"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35895" y="4541417"/>
            <a:ext cx="8272211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A27D82D-A0D4-41BF-A91A-A2B666F305EC}" type="datetime1">
              <a:rPr lang="fr-FR" noProof="0" smtClean="0"/>
              <a:t>23/05/2024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35895" y="2228004"/>
            <a:ext cx="4066793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1313" y="2228004"/>
            <a:ext cx="4066794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DAC089-B845-4ADE-8076-0CA3F806D3DD}" type="datetime1">
              <a:rPr lang="fr-FR" noProof="0" smtClean="0"/>
              <a:t>23/05/2024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65415" y="2250893"/>
            <a:ext cx="3815306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35896" y="2926053"/>
            <a:ext cx="4044825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892802" y="2250893"/>
            <a:ext cx="3815305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63282" y="2926053"/>
            <a:ext cx="4044825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743F4B-1CBA-43FF-9435-49FA0FF61FCC}" type="datetime1">
              <a:rPr lang="fr-FR" noProof="0" smtClean="0"/>
              <a:t>23/05/2024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ABF4B4-AAAA-4C76-83C6-BC768B61E838}" type="datetime1">
              <a:rPr lang="fr-FR" noProof="0" smtClean="0"/>
              <a:t>23/05/2024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7F9508-F328-4F3D-8EBA-80E8E7FA6F98}" type="datetime1">
              <a:rPr lang="fr-FR" noProof="0" smtClean="0"/>
              <a:t>23/05/2024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rtlCol="0"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35862" y="601200"/>
            <a:ext cx="8469630" cy="4204800"/>
          </a:xfrm>
        </p:spPr>
        <p:txBody>
          <a:bodyPr rtlCol="0"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305618" y="5262297"/>
            <a:ext cx="4402490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066516C-87F5-4402-B004-0EE372D128F4}" type="datetime1">
              <a:rPr lang="fr-FR" noProof="0" smtClean="0"/>
              <a:t>23/05/2024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rtlCol="0"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35863" y="599725"/>
            <a:ext cx="8468144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35894" y="5260128"/>
            <a:ext cx="8272213" cy="598671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EA305B-6C8D-4CDE-AFBA-BAA624F5D2EB}" type="datetime1">
              <a:rPr lang="fr-FR" noProof="0" smtClean="0"/>
              <a:t>23/05/2024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E06863D7-9834-439E-8CE4-1AB71C822215}" type="datetime1">
              <a:rPr lang="fr-FR" noProof="0" smtClean="0"/>
              <a:t>23/05/2024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youtube.com/watch?v=Q3oItpVa9f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535DAA1-B7FB-41AB-BA45-ECFC99D82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225CEC-19E5-40D0-B1CE-4E884C9C1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F873D1-568B-4D8E-AF50-0382A7114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51D150-D0BE-47A3-AA5B-3F71488E5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EC344B-E4D2-4F05-86FF-A2109058C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899" y="4199467"/>
            <a:ext cx="8472550" cy="21910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35893" y="4000698"/>
            <a:ext cx="8245162" cy="1475013"/>
          </a:xfrm>
        </p:spPr>
        <p:txBody>
          <a:bodyPr rtlCol="0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Ondes acoustiques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5895" y="5475712"/>
            <a:ext cx="8245160" cy="476099"/>
          </a:xfrm>
        </p:spPr>
        <p:txBody>
          <a:bodyPr rtlCol="0">
            <a:normAutofit/>
          </a:bodyPr>
          <a:lstStyle/>
          <a:p>
            <a:pPr rtl="0"/>
            <a:endParaRPr lang="fr-FR">
              <a:solidFill>
                <a:srgbClr val="EBEBEB"/>
              </a:solidFill>
            </a:endParaRPr>
          </a:p>
        </p:txBody>
      </p:sp>
      <p:pic>
        <p:nvPicPr>
          <p:cNvPr id="4" name="Image 3" descr="Prochains événements dans la Grande salle Pierre Boulez | Philharmonie de  Paris">
            <a:extLst>
              <a:ext uri="{FF2B5EF4-FFF2-40B4-BE49-F238E27FC236}">
                <a16:creationId xmlns:a16="http://schemas.microsoft.com/office/drawing/2014/main" id="{34159BA0-676F-E4BE-4F5E-8B1569C870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57" b="-1"/>
          <a:stretch/>
        </p:blipFill>
        <p:spPr>
          <a:xfrm>
            <a:off x="334899" y="599725"/>
            <a:ext cx="8469107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1D3B8B-42CD-6960-9485-47938752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Ondes acoustiques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B76227-830D-6916-703B-5267F42DD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/>
            <a:r>
              <a:rPr lang="fr-FR" dirty="0"/>
              <a:t>Ondes de compression et son : </a:t>
            </a:r>
            <a:r>
              <a:rPr lang="fr-FR" dirty="0">
                <a:ea typeface="+mn-lt"/>
                <a:cs typeface="+mn-lt"/>
                <a:hlinkClick r:id="rId2"/>
              </a:rPr>
              <a:t>https://www.youtube.com/watch?v=Q3oItpVa9fs</a:t>
            </a:r>
            <a:r>
              <a:rPr lang="fr-FR" dirty="0">
                <a:ea typeface="+mn-lt"/>
                <a:cs typeface="+mn-lt"/>
              </a:rPr>
              <a:t> (38")</a:t>
            </a:r>
          </a:p>
          <a:p>
            <a:pPr marL="228600" indent="-228600"/>
            <a:endParaRPr lang="fr-FR" dirty="0"/>
          </a:p>
          <a:p>
            <a:pPr marL="228600" indent="-228600"/>
            <a:endParaRPr lang="fr-FR" dirty="0"/>
          </a:p>
          <a:p>
            <a:pPr marL="228600" indent="-228600"/>
            <a:r>
              <a:rPr lang="fr-FR" dirty="0"/>
              <a:t>Ondes de compression dans les solides</a:t>
            </a:r>
          </a:p>
          <a:p>
            <a:pPr marL="228600" indent="-228600"/>
            <a:endParaRPr lang="fr-FR" dirty="0"/>
          </a:p>
          <a:p>
            <a:pPr marL="228600" indent="-228600"/>
            <a:endParaRPr lang="fr-FR" dirty="0"/>
          </a:p>
          <a:p>
            <a:pPr marL="228600" indent="-228600"/>
            <a:endParaRPr lang="fr-FR" dirty="0"/>
          </a:p>
        </p:txBody>
      </p:sp>
      <p:pic>
        <p:nvPicPr>
          <p:cNvPr id="4" name="Image 3" descr="Ondes sismiques : types et utilisations » Sciences de la géologie">
            <a:extLst>
              <a:ext uri="{FF2B5EF4-FFF2-40B4-BE49-F238E27FC236}">
                <a16:creationId xmlns:a16="http://schemas.microsoft.com/office/drawing/2014/main" id="{D286DEF1-3A9E-B108-1BF9-72729E431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030" y="3569494"/>
            <a:ext cx="4452939" cy="329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8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B3103-C9D6-6A27-474F-398E2136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Vitesse de propagation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2F55CB-1F94-7CEF-2F23-35EEF6D3D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r>
              <a:rPr lang="fr-FR" dirty="0"/>
              <a:t>Développement de Taylor au voisinage de a : </a:t>
            </a:r>
          </a:p>
        </p:txBody>
      </p:sp>
      <p:pic>
        <p:nvPicPr>
          <p:cNvPr id="4" name="Image 3" descr="Une image contenant Police, texte, écriture manuscrite, blanc&#10;&#10;Description générée automatiquement">
            <a:extLst>
              <a:ext uri="{FF2B5EF4-FFF2-40B4-BE49-F238E27FC236}">
                <a16:creationId xmlns:a16="http://schemas.microsoft.com/office/drawing/2014/main" id="{3B35E478-B02B-2A93-020E-553E37A71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125" y="2527111"/>
            <a:ext cx="4572000" cy="898902"/>
          </a:xfrm>
          <a:prstGeom prst="rect">
            <a:avLst/>
          </a:prstGeom>
        </p:spPr>
      </p:pic>
      <p:pic>
        <p:nvPicPr>
          <p:cNvPr id="5" name="Image 4" descr="Propagation du son dans différents milieux">
            <a:extLst>
              <a:ext uri="{FF2B5EF4-FFF2-40B4-BE49-F238E27FC236}">
                <a16:creationId xmlns:a16="http://schemas.microsoft.com/office/drawing/2014/main" id="{AE08AD2A-06FA-A6D7-46CA-840D4EC8C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675" y="4014788"/>
            <a:ext cx="5454650" cy="241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74FF02-E63A-B877-16CD-AC618BFF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Impédance acoustique</a:t>
            </a:r>
          </a:p>
        </p:txBody>
      </p:sp>
      <p:pic>
        <p:nvPicPr>
          <p:cNvPr id="7" name="Espace réservé du contenu 6" descr="Les ondes sonores dans un fluide - ppt télécharger">
            <a:extLst>
              <a:ext uri="{FF2B5EF4-FFF2-40B4-BE49-F238E27FC236}">
                <a16:creationId xmlns:a16="http://schemas.microsoft.com/office/drawing/2014/main" id="{27BB3492-C65C-9094-2F3A-C42767154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59" t="12500" r="-162" b="216"/>
          <a:stretch/>
        </p:blipFill>
        <p:spPr>
          <a:xfrm>
            <a:off x="1730905" y="2212975"/>
            <a:ext cx="5681782" cy="3956658"/>
          </a:xfrm>
        </p:spPr>
      </p:pic>
    </p:spTree>
    <p:extLst>
      <p:ext uri="{BB962C8B-B14F-4D97-AF65-F5344CB8AC3E}">
        <p14:creationId xmlns:p14="http://schemas.microsoft.com/office/powerpoint/2010/main" val="79487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872B7-8F4D-D414-8470-56B8051B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Puissance - intensité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FFA083-264F-B1B4-6A1F-49844677A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r>
              <a:rPr lang="fr-FR" sz="2000" dirty="0"/>
              <a:t>Pour une source de 100W rayonnant sur 10m</a:t>
            </a:r>
            <a:r>
              <a:rPr lang="fr-FR" sz="2000" baseline="30000" dirty="0"/>
              <a:t>2</a:t>
            </a:r>
            <a:r>
              <a:rPr lang="fr-FR" sz="2000" dirty="0"/>
              <a:t> dans l'air : &lt;π&gt; = 10 W/m</a:t>
            </a:r>
            <a:r>
              <a:rPr lang="fr-FR" sz="2000" baseline="30000" dirty="0"/>
              <a:t>2</a:t>
            </a:r>
          </a:p>
          <a:p>
            <a:pPr marL="305435" indent="-305435"/>
            <a:endParaRPr lang="fr-FR" sz="2000" dirty="0"/>
          </a:p>
          <a:p>
            <a:pPr marL="305435" indent="-305435"/>
            <a:r>
              <a:rPr lang="fr-FR" sz="2000" dirty="0"/>
              <a:t>En décibels : </a:t>
            </a:r>
            <a:r>
              <a:rPr lang="fr-FR" sz="2000" dirty="0" err="1"/>
              <a:t>I</a:t>
            </a:r>
            <a:r>
              <a:rPr lang="fr-FR" sz="2000" baseline="-25000" dirty="0" err="1"/>
              <a:t>dB</a:t>
            </a:r>
            <a:r>
              <a:rPr lang="fr-FR" sz="2000" dirty="0"/>
              <a:t> ~ 300 dB</a:t>
            </a:r>
          </a:p>
        </p:txBody>
      </p:sp>
      <p:pic>
        <p:nvPicPr>
          <p:cNvPr id="4" name="Image 3" descr="Intensité et Niveau Sonore ← Mathrix">
            <a:extLst>
              <a:ext uri="{FF2B5EF4-FFF2-40B4-BE49-F238E27FC236}">
                <a16:creationId xmlns:a16="http://schemas.microsoft.com/office/drawing/2014/main" id="{5AEE867B-FC67-C90D-934A-F5597B36F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525" y="2760572"/>
            <a:ext cx="4513261" cy="409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693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0</TotalTime>
  <Words>1</Words>
  <Application>Microsoft Office PowerPoint</Application>
  <PresentationFormat>Affichage à l'écran (4:3)</PresentationFormat>
  <Paragraphs>1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Dividende</vt:lpstr>
      <vt:lpstr>Ondes acoustiques</vt:lpstr>
      <vt:lpstr>Ondes acoustiques</vt:lpstr>
      <vt:lpstr>Vitesse de propagation</vt:lpstr>
      <vt:lpstr>Impédance acoustique</vt:lpstr>
      <vt:lpstr>Puissance - intensité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86</cp:revision>
  <dcterms:created xsi:type="dcterms:W3CDTF">2024-05-22T15:58:31Z</dcterms:created>
  <dcterms:modified xsi:type="dcterms:W3CDTF">2024-05-23T14:20:00Z</dcterms:modified>
</cp:coreProperties>
</file>