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3F080-BF4C-C196-8E8B-E990C6CF7F48}" v="6" dt="2024-06-04T18:37:13.589"/>
    <p1510:client id="{B2B3B8D0-3B98-9AD7-6B8D-4208A80BD995}" v="3" dt="2024-06-04T18:34:39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8D69FEF4-377E-2D10-45A1-B6E1B591E905}"/>
    <pc:docChg chg="mod addSld delSld modSld modMainMaster setSldSz">
      <pc:chgData name="Anne-Cécile Buellet" userId="S::anne-cecile.buellet@universite-paris-saclay.fr::19c8ae6d-b5be-4664-ba70-f11f37174d22" providerId="AD" clId="Web-{8D69FEF4-377E-2D10-45A1-B6E1B591E905}" dt="2024-05-22T15:57:53.036" v="261" actId="1076"/>
      <pc:docMkLst>
        <pc:docMk/>
      </pc:docMkLst>
      <pc:sldChg chg="addSp modSp">
        <pc:chgData name="Anne-Cécile Buellet" userId="S::anne-cecile.buellet@universite-paris-saclay.fr::19c8ae6d-b5be-4664-ba70-f11f37174d22" providerId="AD" clId="Web-{8D69FEF4-377E-2D10-45A1-B6E1B591E905}" dt="2024-05-21T09:39:53.936" v="37" actId="1076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8D69FEF4-377E-2D10-45A1-B6E1B591E905}" dt="2024-05-21T09:20:09.528" v="8" actId="20577"/>
          <ac:spMkLst>
            <pc:docMk/>
            <pc:sldMk cId="401567019" sldId="256"/>
            <ac:spMk id="2" creationId="{00000000-0000-0000-0000-000000000000}"/>
          </ac:spMkLst>
        </pc:spChg>
        <pc:picChg chg="add mod">
          <ac:chgData name="Anne-Cécile Buellet" userId="S::anne-cecile.buellet@universite-paris-saclay.fr::19c8ae6d-b5be-4664-ba70-f11f37174d22" providerId="AD" clId="Web-{8D69FEF4-377E-2D10-45A1-B6E1B591E905}" dt="2024-05-21T09:39:53.936" v="37" actId="1076"/>
          <ac:picMkLst>
            <pc:docMk/>
            <pc:sldMk cId="401567019" sldId="256"/>
            <ac:picMk id="4" creationId="{3346D5AB-C570-37AE-65D2-875D74A2E56F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8D69FEF4-377E-2D10-45A1-B6E1B591E905}" dt="2024-05-21T09:40:08.265" v="39" actId="1076"/>
        <pc:sldMkLst>
          <pc:docMk/>
          <pc:sldMk cId="3674471626" sldId="257"/>
        </pc:sldMkLst>
        <pc:spChg chg="mod">
          <ac:chgData name="Anne-Cécile Buellet" userId="S::anne-cecile.buellet@universite-paris-saclay.fr::19c8ae6d-b5be-4664-ba70-f11f37174d22" providerId="AD" clId="Web-{8D69FEF4-377E-2D10-45A1-B6E1B591E905}" dt="2024-05-21T09:21:33.796" v="32" actId="20577"/>
          <ac:spMkLst>
            <pc:docMk/>
            <pc:sldMk cId="3674471626" sldId="257"/>
            <ac:spMk id="2" creationId="{9EE56E9F-80F4-32AD-0923-5AE3550B99BC}"/>
          </ac:spMkLst>
        </pc:spChg>
        <pc:spChg chg="del">
          <ac:chgData name="Anne-Cécile Buellet" userId="S::anne-cecile.buellet@universite-paris-saclay.fr::19c8ae6d-b5be-4664-ba70-f11f37174d22" providerId="AD" clId="Web-{8D69FEF4-377E-2D10-45A1-B6E1B591E905}" dt="2024-05-21T09:39:16.373" v="33"/>
          <ac:spMkLst>
            <pc:docMk/>
            <pc:sldMk cId="3674471626" sldId="257"/>
            <ac:spMk id="3" creationId="{3DCBADB7-AA15-1128-EC9E-C9D8FBCF77DF}"/>
          </ac:spMkLst>
        </pc:spChg>
        <pc:picChg chg="add mod ord">
          <ac:chgData name="Anne-Cécile Buellet" userId="S::anne-cecile.buellet@universite-paris-saclay.fr::19c8ae6d-b5be-4664-ba70-f11f37174d22" providerId="AD" clId="Web-{8D69FEF4-377E-2D10-45A1-B6E1B591E905}" dt="2024-05-21T09:40:08.265" v="39" actId="1076"/>
          <ac:picMkLst>
            <pc:docMk/>
            <pc:sldMk cId="3674471626" sldId="257"/>
            <ac:picMk id="4" creationId="{A1122CE9-8A6C-637C-83B3-40D176609554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8D69FEF4-377E-2D10-45A1-B6E1B591E905}" dt="2024-05-21T09:54:05.383" v="59" actId="1076"/>
        <pc:sldMkLst>
          <pc:docMk/>
          <pc:sldMk cId="3860096286" sldId="258"/>
        </pc:sldMkLst>
        <pc:spChg chg="mod">
          <ac:chgData name="Anne-Cécile Buellet" userId="S::anne-cecile.buellet@universite-paris-saclay.fr::19c8ae6d-b5be-4664-ba70-f11f37174d22" providerId="AD" clId="Web-{8D69FEF4-377E-2D10-45A1-B6E1B591E905}" dt="2024-05-21T09:53:55.821" v="57" actId="20577"/>
          <ac:spMkLst>
            <pc:docMk/>
            <pc:sldMk cId="3860096286" sldId="258"/>
            <ac:spMk id="2" creationId="{E710B7D5-A8FD-4026-7243-CBAB1648D950}"/>
          </ac:spMkLst>
        </pc:spChg>
        <pc:spChg chg="del">
          <ac:chgData name="Anne-Cécile Buellet" userId="S::anne-cecile.buellet@universite-paris-saclay.fr::19c8ae6d-b5be-4664-ba70-f11f37174d22" providerId="AD" clId="Web-{8D69FEF4-377E-2D10-45A1-B6E1B591E905}" dt="2024-05-21T09:53:47.461" v="41"/>
          <ac:spMkLst>
            <pc:docMk/>
            <pc:sldMk cId="3860096286" sldId="258"/>
            <ac:spMk id="3" creationId="{7F6763C6-E071-59A9-7B54-5E03FDF93B9A}"/>
          </ac:spMkLst>
        </pc:spChg>
        <pc:picChg chg="add mod ord">
          <ac:chgData name="Anne-Cécile Buellet" userId="S::anne-cecile.buellet@universite-paris-saclay.fr::19c8ae6d-b5be-4664-ba70-f11f37174d22" providerId="AD" clId="Web-{8D69FEF4-377E-2D10-45A1-B6E1B591E905}" dt="2024-05-21T09:54:05.383" v="59" actId="1076"/>
          <ac:picMkLst>
            <pc:docMk/>
            <pc:sldMk cId="3860096286" sldId="258"/>
            <ac:picMk id="4" creationId="{264F5A74-0594-FF55-C775-A68CB3773D79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8D69FEF4-377E-2D10-45A1-B6E1B591E905}" dt="2024-05-22T09:40:48.937" v="131" actId="1076"/>
        <pc:sldMkLst>
          <pc:docMk/>
          <pc:sldMk cId="2389891736" sldId="259"/>
        </pc:sldMkLst>
        <pc:spChg chg="mod">
          <ac:chgData name="Anne-Cécile Buellet" userId="S::anne-cecile.buellet@universite-paris-saclay.fr::19c8ae6d-b5be-4664-ba70-f11f37174d22" providerId="AD" clId="Web-{8D69FEF4-377E-2D10-45A1-B6E1B591E905}" dt="2024-05-21T11:46:42.160" v="72" actId="20577"/>
          <ac:spMkLst>
            <pc:docMk/>
            <pc:sldMk cId="2389891736" sldId="259"/>
            <ac:spMk id="2" creationId="{CFD6E259-26A9-B9C4-41EC-03D0386FC956}"/>
          </ac:spMkLst>
        </pc:spChg>
        <pc:spChg chg="del">
          <ac:chgData name="Anne-Cécile Buellet" userId="S::anne-cecile.buellet@universite-paris-saclay.fr::19c8ae6d-b5be-4664-ba70-f11f37174d22" providerId="AD" clId="Web-{8D69FEF4-377E-2D10-45A1-B6E1B591E905}" dt="2024-05-21T11:46:42.348" v="73"/>
          <ac:spMkLst>
            <pc:docMk/>
            <pc:sldMk cId="2389891736" sldId="259"/>
            <ac:spMk id="3" creationId="{3E1CD422-8C7E-0CF6-5520-998A2C9588C7}"/>
          </ac:spMkLst>
        </pc:spChg>
        <pc:picChg chg="add mod ord">
          <ac:chgData name="Anne-Cécile Buellet" userId="S::anne-cecile.buellet@universite-paris-saclay.fr::19c8ae6d-b5be-4664-ba70-f11f37174d22" providerId="AD" clId="Web-{8D69FEF4-377E-2D10-45A1-B6E1B591E905}" dt="2024-05-21T11:47:17.490" v="81" actId="1076"/>
          <ac:picMkLst>
            <pc:docMk/>
            <pc:sldMk cId="2389891736" sldId="259"/>
            <ac:picMk id="4" creationId="{E2A2EBC2-3F48-9B3C-69B4-6FEA165FB4E2}"/>
          </ac:picMkLst>
        </pc:picChg>
        <pc:picChg chg="add mod">
          <ac:chgData name="Anne-Cécile Buellet" userId="S::anne-cecile.buellet@universite-paris-saclay.fr::19c8ae6d-b5be-4664-ba70-f11f37174d22" providerId="AD" clId="Web-{8D69FEF4-377E-2D10-45A1-B6E1B591E905}" dt="2024-05-22T09:40:48.937" v="131" actId="1076"/>
          <ac:picMkLst>
            <pc:docMk/>
            <pc:sldMk cId="2389891736" sldId="259"/>
            <ac:picMk id="5" creationId="{6DE00728-3585-AF93-4FD3-20412F857B93}"/>
          </ac:picMkLst>
        </pc:picChg>
      </pc:sldChg>
      <pc:sldChg chg="addSp delSp modSp new del mod setBg">
        <pc:chgData name="Anne-Cécile Buellet" userId="S::anne-cecile.buellet@universite-paris-saclay.fr::19c8ae6d-b5be-4664-ba70-f11f37174d22" providerId="AD" clId="Web-{8D69FEF4-377E-2D10-45A1-B6E1B591E905}" dt="2024-05-22T09:45:31.914" v="159"/>
        <pc:sldMkLst>
          <pc:docMk/>
          <pc:sldMk cId="4073678990" sldId="260"/>
        </pc:sldMkLst>
        <pc:spChg chg="mod ord">
          <ac:chgData name="Anne-Cécile Buellet" userId="S::anne-cecile.buellet@universite-paris-saclay.fr::19c8ae6d-b5be-4664-ba70-f11f37174d22" providerId="AD" clId="Web-{8D69FEF4-377E-2D10-45A1-B6E1B591E905}" dt="2024-05-22T09:45:29.695" v="158" actId="20577"/>
          <ac:spMkLst>
            <pc:docMk/>
            <pc:sldMk cId="4073678990" sldId="260"/>
            <ac:spMk id="2" creationId="{0F5B6E76-2D48-ED46-C051-67FFAD689940}"/>
          </ac:spMkLst>
        </pc:spChg>
        <pc:spChg chg="del mod">
          <ac:chgData name="Anne-Cécile Buellet" userId="S::anne-cecile.buellet@universite-paris-saclay.fr::19c8ae6d-b5be-4664-ba70-f11f37174d22" providerId="AD" clId="Web-{8D69FEF4-377E-2D10-45A1-B6E1B591E905}" dt="2024-05-22T09:43:57.239" v="144"/>
          <ac:spMkLst>
            <pc:docMk/>
            <pc:sldMk cId="4073678990" sldId="260"/>
            <ac:spMk id="3" creationId="{D8E2EEF5-4F06-74BF-54D2-464557EB1D2D}"/>
          </ac:spMkLst>
        </pc:spChg>
        <pc:spChg chg="add del mod">
          <ac:chgData name="Anne-Cécile Buellet" userId="S::anne-cecile.buellet@universite-paris-saclay.fr::19c8ae6d-b5be-4664-ba70-f11f37174d22" providerId="AD" clId="Web-{8D69FEF4-377E-2D10-45A1-B6E1B591E905}" dt="2024-05-22T09:44:18.365" v="146"/>
          <ac:spMkLst>
            <pc:docMk/>
            <pc:sldMk cId="4073678990" sldId="260"/>
            <ac:spMk id="8" creationId="{C90EBC75-AEBB-450F-F9D6-6A3D6819A41D}"/>
          </ac:spMkLst>
        </pc:spChg>
        <pc:spChg chg="add del">
          <ac:chgData name="Anne-Cécile Buellet" userId="S::anne-cecile.buellet@universite-paris-saclay.fr::19c8ae6d-b5be-4664-ba70-f11f37174d22" providerId="AD" clId="Web-{8D69FEF4-377E-2D10-45A1-B6E1B591E905}" dt="2024-05-22T09:44:12.114" v="145"/>
          <ac:spMkLst>
            <pc:docMk/>
            <pc:sldMk cId="4073678990" sldId="260"/>
            <ac:spMk id="9" creationId="{DB691D59-8F51-4DD8-AD41-D568D29B08F8}"/>
          </ac:spMkLst>
        </pc:spChg>
        <pc:spChg chg="add del">
          <ac:chgData name="Anne-Cécile Buellet" userId="S::anne-cecile.buellet@universite-paris-saclay.fr::19c8ae6d-b5be-4664-ba70-f11f37174d22" providerId="AD" clId="Web-{8D69FEF4-377E-2D10-45A1-B6E1B591E905}" dt="2024-05-22T09:44:12.114" v="145"/>
          <ac:spMkLst>
            <pc:docMk/>
            <pc:sldMk cId="4073678990" sldId="260"/>
            <ac:spMk id="11" creationId="{204AEF18-0627-48F3-9B3D-F7E8F050B1D4}"/>
          </ac:spMkLst>
        </pc:spChg>
        <pc:spChg chg="add del">
          <ac:chgData name="Anne-Cécile Buellet" userId="S::anne-cecile.buellet@universite-paris-saclay.fr::19c8ae6d-b5be-4664-ba70-f11f37174d22" providerId="AD" clId="Web-{8D69FEF4-377E-2D10-45A1-B6E1B591E905}" dt="2024-05-22T09:44:12.114" v="145"/>
          <ac:spMkLst>
            <pc:docMk/>
            <pc:sldMk cId="4073678990" sldId="260"/>
            <ac:spMk id="13" creationId="{CEAEE08A-C572-438F-9753-B0D527A515A7}"/>
          </ac:spMkLst>
        </pc:spChg>
        <pc:spChg chg="add del">
          <ac:chgData name="Anne-Cécile Buellet" userId="S::anne-cecile.buellet@universite-paris-saclay.fr::19c8ae6d-b5be-4664-ba70-f11f37174d22" providerId="AD" clId="Web-{8D69FEF4-377E-2D10-45A1-B6E1B591E905}" dt="2024-05-22T09:44:12.114" v="145"/>
          <ac:spMkLst>
            <pc:docMk/>
            <pc:sldMk cId="4073678990" sldId="260"/>
            <ac:spMk id="15" creationId="{DB93146F-62ED-4C59-844C-0935D0FB5031}"/>
          </ac:spMkLst>
        </pc:spChg>
        <pc:spChg chg="add del">
          <ac:chgData name="Anne-Cécile Buellet" userId="S::anne-cecile.buellet@universite-paris-saclay.fr::19c8ae6d-b5be-4664-ba70-f11f37174d22" providerId="AD" clId="Web-{8D69FEF4-377E-2D10-45A1-B6E1B591E905}" dt="2024-05-22T09:44:12.114" v="145"/>
          <ac:spMkLst>
            <pc:docMk/>
            <pc:sldMk cId="4073678990" sldId="260"/>
            <ac:spMk id="17" creationId="{F9CD4BEB-C391-4F7E-9838-95411A832349}"/>
          </ac:spMkLst>
        </pc:spChg>
        <pc:spChg chg="add del">
          <ac:chgData name="Anne-Cécile Buellet" userId="S::anne-cecile.buellet@universite-paris-saclay.fr::19c8ae6d-b5be-4664-ba70-f11f37174d22" providerId="AD" clId="Web-{8D69FEF4-377E-2D10-45A1-B6E1B591E905}" dt="2024-05-22T09:44:45.850" v="149"/>
          <ac:spMkLst>
            <pc:docMk/>
            <pc:sldMk cId="4073678990" sldId="260"/>
            <ac:spMk id="22" creationId="{9E661D03-4DD4-45E7-A047-ED722E826D59}"/>
          </ac:spMkLst>
        </pc:spChg>
        <pc:spChg chg="add del">
          <ac:chgData name="Anne-Cécile Buellet" userId="S::anne-cecile.buellet@universite-paris-saclay.fr::19c8ae6d-b5be-4664-ba70-f11f37174d22" providerId="AD" clId="Web-{8D69FEF4-377E-2D10-45A1-B6E1B591E905}" dt="2024-05-22T09:44:45.834" v="148"/>
          <ac:spMkLst>
            <pc:docMk/>
            <pc:sldMk cId="4073678990" sldId="260"/>
            <ac:spMk id="27" creationId="{2928117C-9446-4E7F-AE62-95E0F6DB5B27}"/>
          </ac:spMkLst>
        </pc:spChg>
        <pc:spChg chg="add del">
          <ac:chgData name="Anne-Cécile Buellet" userId="S::anne-cecile.buellet@universite-paris-saclay.fr::19c8ae6d-b5be-4664-ba70-f11f37174d22" providerId="AD" clId="Web-{8D69FEF4-377E-2D10-45A1-B6E1B591E905}" dt="2024-05-22T09:44:45.834" v="148"/>
          <ac:spMkLst>
            <pc:docMk/>
            <pc:sldMk cId="4073678990" sldId="260"/>
            <ac:spMk id="29" creationId="{84D30AFB-4D71-48B0-AA00-28EE92363A5F}"/>
          </ac:spMkLst>
        </pc:spChg>
        <pc:spChg chg="add del">
          <ac:chgData name="Anne-Cécile Buellet" userId="S::anne-cecile.buellet@universite-paris-saclay.fr::19c8ae6d-b5be-4664-ba70-f11f37174d22" providerId="AD" clId="Web-{8D69FEF4-377E-2D10-45A1-B6E1B591E905}" dt="2024-05-22T09:44:45.834" v="148"/>
          <ac:spMkLst>
            <pc:docMk/>
            <pc:sldMk cId="4073678990" sldId="260"/>
            <ac:spMk id="31" creationId="{96A0B76F-8010-4C62-B4B6-C5FC438C059E}"/>
          </ac:spMkLst>
        </pc:spChg>
        <pc:spChg chg="add del">
          <ac:chgData name="Anne-Cécile Buellet" userId="S::anne-cecile.buellet@universite-paris-saclay.fr::19c8ae6d-b5be-4664-ba70-f11f37174d22" providerId="AD" clId="Web-{8D69FEF4-377E-2D10-45A1-B6E1B591E905}" dt="2024-05-22T09:44:45.834" v="148"/>
          <ac:spMkLst>
            <pc:docMk/>
            <pc:sldMk cId="4073678990" sldId="260"/>
            <ac:spMk id="33" creationId="{9FC936C0-4624-438D-BDD0-6B296BD6409D}"/>
          </ac:spMkLst>
        </pc:spChg>
        <pc:spChg chg="add del">
          <ac:chgData name="Anne-Cécile Buellet" userId="S::anne-cecile.buellet@universite-paris-saclay.fr::19c8ae6d-b5be-4664-ba70-f11f37174d22" providerId="AD" clId="Web-{8D69FEF4-377E-2D10-45A1-B6E1B591E905}" dt="2024-05-22T09:44:45.834" v="148"/>
          <ac:spMkLst>
            <pc:docMk/>
            <pc:sldMk cId="4073678990" sldId="260"/>
            <ac:spMk id="35" creationId="{4B526CBF-0AA4-49A9-B305-EE0AF3AF6D3C}"/>
          </ac:spMkLst>
        </pc:spChg>
        <pc:spChg chg="add">
          <ac:chgData name="Anne-Cécile Buellet" userId="S::anne-cecile.buellet@universite-paris-saclay.fr::19c8ae6d-b5be-4664-ba70-f11f37174d22" providerId="AD" clId="Web-{8D69FEF4-377E-2D10-45A1-B6E1B591E905}" dt="2024-05-22T09:44:45.850" v="149"/>
          <ac:spMkLst>
            <pc:docMk/>
            <pc:sldMk cId="4073678990" sldId="260"/>
            <ac:spMk id="41" creationId="{DB691D59-8F51-4DD8-AD41-D568D29B08F8}"/>
          </ac:spMkLst>
        </pc:spChg>
        <pc:spChg chg="add">
          <ac:chgData name="Anne-Cécile Buellet" userId="S::anne-cecile.buellet@universite-paris-saclay.fr::19c8ae6d-b5be-4664-ba70-f11f37174d22" providerId="AD" clId="Web-{8D69FEF4-377E-2D10-45A1-B6E1B591E905}" dt="2024-05-22T09:44:45.850" v="149"/>
          <ac:spMkLst>
            <pc:docMk/>
            <pc:sldMk cId="4073678990" sldId="260"/>
            <ac:spMk id="42" creationId="{204AEF18-0627-48F3-9B3D-F7E8F050B1D4}"/>
          </ac:spMkLst>
        </pc:spChg>
        <pc:spChg chg="add">
          <ac:chgData name="Anne-Cécile Buellet" userId="S::anne-cecile.buellet@universite-paris-saclay.fr::19c8ae6d-b5be-4664-ba70-f11f37174d22" providerId="AD" clId="Web-{8D69FEF4-377E-2D10-45A1-B6E1B591E905}" dt="2024-05-22T09:44:45.850" v="149"/>
          <ac:spMkLst>
            <pc:docMk/>
            <pc:sldMk cId="4073678990" sldId="260"/>
            <ac:spMk id="43" creationId="{CEAEE08A-C572-438F-9753-B0D527A515A7}"/>
          </ac:spMkLst>
        </pc:spChg>
        <pc:spChg chg="add">
          <ac:chgData name="Anne-Cécile Buellet" userId="S::anne-cecile.buellet@universite-paris-saclay.fr::19c8ae6d-b5be-4664-ba70-f11f37174d22" providerId="AD" clId="Web-{8D69FEF4-377E-2D10-45A1-B6E1B591E905}" dt="2024-05-22T09:44:45.850" v="149"/>
          <ac:spMkLst>
            <pc:docMk/>
            <pc:sldMk cId="4073678990" sldId="260"/>
            <ac:spMk id="44" creationId="{DB93146F-62ED-4C59-844C-0935D0FB5031}"/>
          </ac:spMkLst>
        </pc:spChg>
        <pc:spChg chg="add">
          <ac:chgData name="Anne-Cécile Buellet" userId="S::anne-cecile.buellet@universite-paris-saclay.fr::19c8ae6d-b5be-4664-ba70-f11f37174d22" providerId="AD" clId="Web-{8D69FEF4-377E-2D10-45A1-B6E1B591E905}" dt="2024-05-22T09:44:45.850" v="149"/>
          <ac:spMkLst>
            <pc:docMk/>
            <pc:sldMk cId="4073678990" sldId="260"/>
            <ac:spMk id="45" creationId="{BF3D65BA-1C65-40FB-92EF-83951BDC1D7C}"/>
          </ac:spMkLst>
        </pc:spChg>
        <pc:spChg chg="add">
          <ac:chgData name="Anne-Cécile Buellet" userId="S::anne-cecile.buellet@universite-paris-saclay.fr::19c8ae6d-b5be-4664-ba70-f11f37174d22" providerId="AD" clId="Web-{8D69FEF4-377E-2D10-45A1-B6E1B591E905}" dt="2024-05-22T09:44:45.850" v="149"/>
          <ac:spMkLst>
            <pc:docMk/>
            <pc:sldMk cId="4073678990" sldId="260"/>
            <ac:spMk id="46" creationId="{ADF52CCA-FCDD-49A0-BFFC-3BD41F1B827A}"/>
          </ac:spMkLst>
        </pc:spChg>
        <pc:grpChg chg="add del">
          <ac:chgData name="Anne-Cécile Buellet" userId="S::anne-cecile.buellet@universite-paris-saclay.fr::19c8ae6d-b5be-4664-ba70-f11f37174d22" providerId="AD" clId="Web-{8D69FEF4-377E-2D10-45A1-B6E1B591E905}" dt="2024-05-22T09:44:45.834" v="148"/>
          <ac:grpSpMkLst>
            <pc:docMk/>
            <pc:sldMk cId="4073678990" sldId="260"/>
            <ac:grpSpMk id="37" creationId="{CC8B5139-02E6-4DEA-9CCE-962CAF0AFBA0}"/>
          </ac:grpSpMkLst>
        </pc:grpChg>
        <pc:picChg chg="add del mod">
          <ac:chgData name="Anne-Cécile Buellet" userId="S::anne-cecile.buellet@universite-paris-saclay.fr::19c8ae6d-b5be-4664-ba70-f11f37174d22" providerId="AD" clId="Web-{8D69FEF4-377E-2D10-45A1-B6E1B591E905}" dt="2024-05-22T09:40:58.250" v="133"/>
          <ac:picMkLst>
            <pc:docMk/>
            <pc:sldMk cId="4073678990" sldId="260"/>
            <ac:picMk id="4" creationId="{AD4F6EC9-170B-2649-336D-4A73A2D48AC7}"/>
          </ac:picMkLst>
        </pc:picChg>
        <pc:picChg chg="add del mod">
          <ac:chgData name="Anne-Cécile Buellet" userId="S::anne-cecile.buellet@universite-paris-saclay.fr::19c8ae6d-b5be-4664-ba70-f11f37174d22" providerId="AD" clId="Web-{8D69FEF4-377E-2D10-45A1-B6E1B591E905}" dt="2024-05-22T09:43:34.988" v="140"/>
          <ac:picMkLst>
            <pc:docMk/>
            <pc:sldMk cId="4073678990" sldId="260"/>
            <ac:picMk id="5" creationId="{1C97519A-3FB9-57AD-B9DA-BC0172A584DA}"/>
          </ac:picMkLst>
        </pc:picChg>
        <pc:picChg chg="add del mod">
          <ac:chgData name="Anne-Cécile Buellet" userId="S::anne-cecile.buellet@universite-paris-saclay.fr::19c8ae6d-b5be-4664-ba70-f11f37174d22" providerId="AD" clId="Web-{8D69FEF4-377E-2D10-45A1-B6E1B591E905}" dt="2024-05-22T09:45:04.944" v="153"/>
          <ac:picMkLst>
            <pc:docMk/>
            <pc:sldMk cId="4073678990" sldId="260"/>
            <ac:picMk id="6" creationId="{5E549FCF-ECCB-72DE-1018-DA91BFEF5690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8D69FEF4-377E-2D10-45A1-B6E1B591E905}" dt="2024-05-22T09:48:23.481" v="177" actId="1076"/>
        <pc:sldMkLst>
          <pc:docMk/>
          <pc:sldMk cId="949517443" sldId="261"/>
        </pc:sldMkLst>
        <pc:spChg chg="mod">
          <ac:chgData name="Anne-Cécile Buellet" userId="S::anne-cecile.buellet@universite-paris-saclay.fr::19c8ae6d-b5be-4664-ba70-f11f37174d22" providerId="AD" clId="Web-{8D69FEF4-377E-2D10-45A1-B6E1B591E905}" dt="2024-05-22T09:39:33.622" v="125" actId="20577"/>
          <ac:spMkLst>
            <pc:docMk/>
            <pc:sldMk cId="949517443" sldId="261"/>
            <ac:spMk id="2" creationId="{016F997D-2703-0435-BC53-000C3888035E}"/>
          </ac:spMkLst>
        </pc:spChg>
        <pc:spChg chg="del">
          <ac:chgData name="Anne-Cécile Buellet" userId="S::anne-cecile.buellet@universite-paris-saclay.fr::19c8ae6d-b5be-4664-ba70-f11f37174d22" providerId="AD" clId="Web-{8D69FEF4-377E-2D10-45A1-B6E1B591E905}" dt="2024-05-22T09:39:36.404" v="126"/>
          <ac:spMkLst>
            <pc:docMk/>
            <pc:sldMk cId="949517443" sldId="261"/>
            <ac:spMk id="3" creationId="{5E21E7DD-99B3-B398-A3D9-7A37ADB9AF82}"/>
          </ac:spMkLst>
        </pc:spChg>
        <pc:picChg chg="add mod ord">
          <ac:chgData name="Anne-Cécile Buellet" userId="S::anne-cecile.buellet@universite-paris-saclay.fr::19c8ae6d-b5be-4664-ba70-f11f37174d22" providerId="AD" clId="Web-{8D69FEF4-377E-2D10-45A1-B6E1B591E905}" dt="2024-05-22T09:39:45.357" v="128" actId="1076"/>
          <ac:picMkLst>
            <pc:docMk/>
            <pc:sldMk cId="949517443" sldId="261"/>
            <ac:picMk id="4" creationId="{6ADEA406-4D12-0F18-18E1-54E41B0C47AF}"/>
          </ac:picMkLst>
        </pc:picChg>
        <pc:picChg chg="add del mod">
          <ac:chgData name="Anne-Cécile Buellet" userId="S::anne-cecile.buellet@universite-paris-saclay.fr::19c8ae6d-b5be-4664-ba70-f11f37174d22" providerId="AD" clId="Web-{8D69FEF4-377E-2D10-45A1-B6E1B591E905}" dt="2024-05-22T09:47:09.323" v="165"/>
          <ac:picMkLst>
            <pc:docMk/>
            <pc:sldMk cId="949517443" sldId="261"/>
            <ac:picMk id="5" creationId="{F6F09317-34F2-D0BE-2568-1F4B40451F51}"/>
          </ac:picMkLst>
        </pc:picChg>
        <pc:picChg chg="add mod">
          <ac:chgData name="Anne-Cécile Buellet" userId="S::anne-cecile.buellet@universite-paris-saclay.fr::19c8ae6d-b5be-4664-ba70-f11f37174d22" providerId="AD" clId="Web-{8D69FEF4-377E-2D10-45A1-B6E1B591E905}" dt="2024-05-22T09:48:23.481" v="177" actId="1076"/>
          <ac:picMkLst>
            <pc:docMk/>
            <pc:sldMk cId="949517443" sldId="261"/>
            <ac:picMk id="6" creationId="{46F9C24F-D56C-CF80-83FB-F431F290E68D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8D69FEF4-377E-2D10-45A1-B6E1B591E905}" dt="2024-05-22T09:45:36.320" v="161" actId="20577"/>
        <pc:sldMkLst>
          <pc:docMk/>
          <pc:sldMk cId="157490322" sldId="262"/>
        </pc:sldMkLst>
        <pc:spChg chg="mod">
          <ac:chgData name="Anne-Cécile Buellet" userId="S::anne-cecile.buellet@universite-paris-saclay.fr::19c8ae6d-b5be-4664-ba70-f11f37174d22" providerId="AD" clId="Web-{8D69FEF4-377E-2D10-45A1-B6E1B591E905}" dt="2024-05-22T09:45:36.320" v="161" actId="20577"/>
          <ac:spMkLst>
            <pc:docMk/>
            <pc:sldMk cId="157490322" sldId="262"/>
            <ac:spMk id="2" creationId="{225F2627-ED2C-E361-DBD3-1B6023AC08F6}"/>
          </ac:spMkLst>
        </pc:spChg>
        <pc:spChg chg="del">
          <ac:chgData name="Anne-Cécile Buellet" userId="S::anne-cecile.buellet@universite-paris-saclay.fr::19c8ae6d-b5be-4664-ba70-f11f37174d22" providerId="AD" clId="Web-{8D69FEF4-377E-2D10-45A1-B6E1B591E905}" dt="2024-05-22T09:45:07.272" v="154"/>
          <ac:spMkLst>
            <pc:docMk/>
            <pc:sldMk cId="157490322" sldId="262"/>
            <ac:spMk id="3" creationId="{8BB930F0-D0B3-BA16-0A25-5A7D18943BC2}"/>
          </ac:spMkLst>
        </pc:spChg>
        <pc:picChg chg="add del">
          <ac:chgData name="Anne-Cécile Buellet" userId="S::anne-cecile.buellet@universite-paris-saclay.fr::19c8ae6d-b5be-4664-ba70-f11f37174d22" providerId="AD" clId="Web-{8D69FEF4-377E-2D10-45A1-B6E1B591E905}" dt="2024-05-22T09:44:58.710" v="152"/>
          <ac:picMkLst>
            <pc:docMk/>
            <pc:sldMk cId="157490322" sldId="262"/>
            <ac:picMk id="4" creationId="{1C97519A-3FB9-57AD-B9DA-BC0172A584DA}"/>
          </ac:picMkLst>
        </pc:picChg>
        <pc:picChg chg="add mod ord">
          <ac:chgData name="Anne-Cécile Buellet" userId="S::anne-cecile.buellet@universite-paris-saclay.fr::19c8ae6d-b5be-4664-ba70-f11f37174d22" providerId="AD" clId="Web-{8D69FEF4-377E-2D10-45A1-B6E1B591E905}" dt="2024-05-22T09:45:25.148" v="157" actId="1076"/>
          <ac:picMkLst>
            <pc:docMk/>
            <pc:sldMk cId="157490322" sldId="262"/>
            <ac:picMk id="5" creationId="{211513B8-C39E-FDDD-8960-D87AB2CE1C68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8D69FEF4-377E-2D10-45A1-B6E1B591E905}" dt="2024-05-22T09:54:38.210" v="203" actId="1076"/>
        <pc:sldMkLst>
          <pc:docMk/>
          <pc:sldMk cId="2194355728" sldId="263"/>
        </pc:sldMkLst>
        <pc:spChg chg="mod">
          <ac:chgData name="Anne-Cécile Buellet" userId="S::anne-cecile.buellet@universite-paris-saclay.fr::19c8ae6d-b5be-4664-ba70-f11f37174d22" providerId="AD" clId="Web-{8D69FEF4-377E-2D10-45A1-B6E1B591E905}" dt="2024-05-22T09:47:17.463" v="171" actId="20577"/>
          <ac:spMkLst>
            <pc:docMk/>
            <pc:sldMk cId="2194355728" sldId="263"/>
            <ac:spMk id="2" creationId="{39F62F0A-6A0C-9579-CE0D-0A1C35DD41F1}"/>
          </ac:spMkLst>
        </pc:spChg>
        <pc:spChg chg="del">
          <ac:chgData name="Anne-Cécile Buellet" userId="S::anne-cecile.buellet@universite-paris-saclay.fr::19c8ae6d-b5be-4664-ba70-f11f37174d22" providerId="AD" clId="Web-{8D69FEF4-377E-2D10-45A1-B6E1B591E905}" dt="2024-05-22T09:47:19.512" v="172"/>
          <ac:spMkLst>
            <pc:docMk/>
            <pc:sldMk cId="2194355728" sldId="263"/>
            <ac:spMk id="3" creationId="{75A14E40-5B3E-2110-50F2-5B400406C768}"/>
          </ac:spMkLst>
        </pc:spChg>
        <pc:spChg chg="add del">
          <ac:chgData name="Anne-Cécile Buellet" userId="S::anne-cecile.buellet@universite-paris-saclay.fr::19c8ae6d-b5be-4664-ba70-f11f37174d22" providerId="AD" clId="Web-{8D69FEF4-377E-2D10-45A1-B6E1B591E905}" dt="2024-05-22T09:53:00.739" v="188"/>
          <ac:spMkLst>
            <pc:docMk/>
            <pc:sldMk cId="2194355728" sldId="263"/>
            <ac:spMk id="6" creationId="{4B212C61-1ECB-B823-CA8D-AAD656D00741}"/>
          </ac:spMkLst>
        </pc:spChg>
        <pc:spChg chg="add mod">
          <ac:chgData name="Anne-Cécile Buellet" userId="S::anne-cecile.buellet@universite-paris-saclay.fr::19c8ae6d-b5be-4664-ba70-f11f37174d22" providerId="AD" clId="Web-{8D69FEF4-377E-2D10-45A1-B6E1B591E905}" dt="2024-05-22T09:53:53.865" v="195" actId="1076"/>
          <ac:spMkLst>
            <pc:docMk/>
            <pc:sldMk cId="2194355728" sldId="263"/>
            <ac:spMk id="9" creationId="{8FE2239F-B25F-DED6-AD07-3F45AB3B238B}"/>
          </ac:spMkLst>
        </pc:spChg>
        <pc:spChg chg="add mod">
          <ac:chgData name="Anne-Cécile Buellet" userId="S::anne-cecile.buellet@universite-paris-saclay.fr::19c8ae6d-b5be-4664-ba70-f11f37174d22" providerId="AD" clId="Web-{8D69FEF4-377E-2D10-45A1-B6E1B591E905}" dt="2024-05-22T09:54:31.616" v="202" actId="1076"/>
          <ac:spMkLst>
            <pc:docMk/>
            <pc:sldMk cId="2194355728" sldId="263"/>
            <ac:spMk id="10" creationId="{C5CBD7FE-9079-C516-80BD-6400AFD6072B}"/>
          </ac:spMkLst>
        </pc:spChg>
        <pc:picChg chg="add mod ord">
          <ac:chgData name="Anne-Cécile Buellet" userId="S::anne-cecile.buellet@universite-paris-saclay.fr::19c8ae6d-b5be-4664-ba70-f11f37174d22" providerId="AD" clId="Web-{8D69FEF4-377E-2D10-45A1-B6E1B591E905}" dt="2024-05-22T09:49:31.170" v="186" actId="1076"/>
          <ac:picMkLst>
            <pc:docMk/>
            <pc:sldMk cId="2194355728" sldId="263"/>
            <ac:picMk id="4" creationId="{771D5683-4CEF-1805-EBEE-14214FCDAB63}"/>
          </ac:picMkLst>
        </pc:picChg>
        <pc:picChg chg="add mod modCrop">
          <ac:chgData name="Anne-Cécile Buellet" userId="S::anne-cecile.buellet@universite-paris-saclay.fr::19c8ae6d-b5be-4664-ba70-f11f37174d22" providerId="AD" clId="Web-{8D69FEF4-377E-2D10-45A1-B6E1B591E905}" dt="2024-05-22T09:49:28.686" v="185" actId="14100"/>
          <ac:picMkLst>
            <pc:docMk/>
            <pc:sldMk cId="2194355728" sldId="263"/>
            <ac:picMk id="5" creationId="{4D3826E2-E688-8077-33C4-6904E3B8C340}"/>
          </ac:picMkLst>
        </pc:picChg>
        <pc:cxnChg chg="add mod">
          <ac:chgData name="Anne-Cécile Buellet" userId="S::anne-cecile.buellet@universite-paris-saclay.fr::19c8ae6d-b5be-4664-ba70-f11f37174d22" providerId="AD" clId="Web-{8D69FEF4-377E-2D10-45A1-B6E1B591E905}" dt="2024-05-22T09:54:38.210" v="203" actId="1076"/>
          <ac:cxnSpMkLst>
            <pc:docMk/>
            <pc:sldMk cId="2194355728" sldId="263"/>
            <ac:cxnSpMk id="7" creationId="{41B2E468-202D-33BB-2B2F-1DFF1624D4C8}"/>
          </ac:cxnSpMkLst>
        </pc:cxnChg>
        <pc:cxnChg chg="add mod">
          <ac:chgData name="Anne-Cécile Buellet" userId="S::anne-cecile.buellet@universite-paris-saclay.fr::19c8ae6d-b5be-4664-ba70-f11f37174d22" providerId="AD" clId="Web-{8D69FEF4-377E-2D10-45A1-B6E1B591E905}" dt="2024-05-22T09:53:34.896" v="192" actId="14100"/>
          <ac:cxnSpMkLst>
            <pc:docMk/>
            <pc:sldMk cId="2194355728" sldId="263"/>
            <ac:cxnSpMk id="8" creationId="{159D6482-B19A-1C60-78F0-1274834CE4B9}"/>
          </ac:cxnSpMkLst>
        </pc:cxnChg>
      </pc:sldChg>
      <pc:sldChg chg="addSp modSp new">
        <pc:chgData name="Anne-Cécile Buellet" userId="S::anne-cecile.buellet@universite-paris-saclay.fr::19c8ae6d-b5be-4664-ba70-f11f37174d22" providerId="AD" clId="Web-{8D69FEF4-377E-2D10-45A1-B6E1B591E905}" dt="2024-05-22T15:57:53.036" v="261" actId="1076"/>
        <pc:sldMkLst>
          <pc:docMk/>
          <pc:sldMk cId="856151892" sldId="264"/>
        </pc:sldMkLst>
        <pc:spChg chg="mod">
          <ac:chgData name="Anne-Cécile Buellet" userId="S::anne-cecile.buellet@universite-paris-saclay.fr::19c8ae6d-b5be-4664-ba70-f11f37174d22" providerId="AD" clId="Web-{8D69FEF4-377E-2D10-45A1-B6E1B591E905}" dt="2024-05-22T15:56:27.471" v="241" actId="20577"/>
          <ac:spMkLst>
            <pc:docMk/>
            <pc:sldMk cId="856151892" sldId="264"/>
            <ac:spMk id="2" creationId="{99626AD4-4F7B-4488-2A0F-C02E0FEF75A1}"/>
          </ac:spMkLst>
        </pc:spChg>
        <pc:spChg chg="mod">
          <ac:chgData name="Anne-Cécile Buellet" userId="S::anne-cecile.buellet@universite-paris-saclay.fr::19c8ae6d-b5be-4664-ba70-f11f37174d22" providerId="AD" clId="Web-{8D69FEF4-377E-2D10-45A1-B6E1B591E905}" dt="2024-05-22T15:57:46.551" v="259" actId="1076"/>
          <ac:spMkLst>
            <pc:docMk/>
            <pc:sldMk cId="856151892" sldId="264"/>
            <ac:spMk id="3" creationId="{76C4F747-4468-3131-C645-E2ABD814FD60}"/>
          </ac:spMkLst>
        </pc:spChg>
        <pc:picChg chg="add mod">
          <ac:chgData name="Anne-Cécile Buellet" userId="S::anne-cecile.buellet@universite-paris-saclay.fr::19c8ae6d-b5be-4664-ba70-f11f37174d22" providerId="AD" clId="Web-{8D69FEF4-377E-2D10-45A1-B6E1B591E905}" dt="2024-05-22T15:57:53.036" v="261" actId="1076"/>
          <ac:picMkLst>
            <pc:docMk/>
            <pc:sldMk cId="856151892" sldId="264"/>
            <ac:picMk id="4" creationId="{2632761E-A45C-5FE6-DAB6-E2596687DB84}"/>
          </ac:picMkLst>
        </pc:picChg>
      </pc:sldChg>
      <pc:sldMasterChg chg="modSp modSldLayout">
        <pc:chgData name="Anne-Cécile Buellet" userId="S::anne-cecile.buellet@universite-paris-saclay.fr::19c8ae6d-b5be-4664-ba70-f11f37174d22" providerId="AD" clId="Web-{8D69FEF4-377E-2D10-45A1-B6E1B591E905}" dt="2024-05-21T09:39:33.936" v="34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8D69FEF4-377E-2D10-45A1-B6E1B591E905}" dt="2024-05-21T09:39:33.936" v="34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D69FEF4-377E-2D10-45A1-B6E1B591E905}" dt="2024-05-21T09:39:33.936" v="34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D69FEF4-377E-2D10-45A1-B6E1B591E905}" dt="2024-05-21T09:39:33.936" v="34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D69FEF4-377E-2D10-45A1-B6E1B591E905}" dt="2024-05-21T09:39:33.936" v="34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D69FEF4-377E-2D10-45A1-B6E1B591E905}" dt="2024-05-21T09:39:33.936" v="34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D69FEF4-377E-2D10-45A1-B6E1B591E905}" dt="2024-05-21T09:39:33.936" v="34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D69FEF4-377E-2D10-45A1-B6E1B591E905}" dt="2024-05-21T09:39:33.936" v="34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8D69FEF4-377E-2D10-45A1-B6E1B591E905}" dt="2024-05-21T09:39:33.936" v="34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8D69FEF4-377E-2D10-45A1-B6E1B591E905}" dt="2024-05-21T09:39:33.936" v="34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D69FEF4-377E-2D10-45A1-B6E1B591E905}" dt="2024-05-21T09:39:33.936" v="34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D69FEF4-377E-2D10-45A1-B6E1B591E905}" dt="2024-05-21T09:39:33.936" v="34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D69FEF4-377E-2D10-45A1-B6E1B591E905}" dt="2024-05-21T09:39:33.936" v="34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D69FEF4-377E-2D10-45A1-B6E1B591E905}" dt="2024-05-21T09:39:33.936" v="34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D69FEF4-377E-2D10-45A1-B6E1B591E905}" dt="2024-05-21T09:39:33.936" v="34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D69FEF4-377E-2D10-45A1-B6E1B591E905}" dt="2024-05-21T09:39:33.936" v="34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D69FEF4-377E-2D10-45A1-B6E1B591E905}" dt="2024-05-21T09:39:33.936" v="34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D69FEF4-377E-2D10-45A1-B6E1B591E905}" dt="2024-05-21T09:39:33.936" v="34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8D69FEF4-377E-2D10-45A1-B6E1B591E905}" dt="2024-05-21T09:39:33.936" v="34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8D69FEF4-377E-2D10-45A1-B6E1B591E905}" dt="2024-05-21T09:39:33.936" v="34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  <pc:docChgLst>
    <pc:chgData name="Anne-Cécile Buellet" userId="S::anne-cecile.buellet@universite-paris-saclay.fr::19c8ae6d-b5be-4664-ba70-f11f37174d22" providerId="AD" clId="Web-{6543F080-BF4C-C196-8E8B-E990C6CF7F48}"/>
    <pc:docChg chg="modSld">
      <pc:chgData name="Anne-Cécile Buellet" userId="S::anne-cecile.buellet@universite-paris-saclay.fr::19c8ae6d-b5be-4664-ba70-f11f37174d22" providerId="AD" clId="Web-{6543F080-BF4C-C196-8E8B-E990C6CF7F48}" dt="2024-06-04T18:37:13.589" v="4" actId="14100"/>
      <pc:docMkLst>
        <pc:docMk/>
      </pc:docMkLst>
      <pc:sldChg chg="addSp modSp">
        <pc:chgData name="Anne-Cécile Buellet" userId="S::anne-cecile.buellet@universite-paris-saclay.fr::19c8ae6d-b5be-4664-ba70-f11f37174d22" providerId="AD" clId="Web-{6543F080-BF4C-C196-8E8B-E990C6CF7F48}" dt="2024-06-04T18:37:13.589" v="4" actId="14100"/>
        <pc:sldMkLst>
          <pc:docMk/>
          <pc:sldMk cId="157490322" sldId="262"/>
        </pc:sldMkLst>
        <pc:spChg chg="add mod">
          <ac:chgData name="Anne-Cécile Buellet" userId="S::anne-cecile.buellet@universite-paris-saclay.fr::19c8ae6d-b5be-4664-ba70-f11f37174d22" providerId="AD" clId="Web-{6543F080-BF4C-C196-8E8B-E990C6CF7F48}" dt="2024-06-04T18:37:13.589" v="4" actId="14100"/>
          <ac:spMkLst>
            <pc:docMk/>
            <pc:sldMk cId="157490322" sldId="262"/>
            <ac:spMk id="3" creationId="{A5A10C9F-5281-DABE-93E6-E6EC5C4EB1F4}"/>
          </ac:spMkLst>
        </pc:spChg>
      </pc:sldChg>
    </pc:docChg>
  </pc:docChgLst>
  <pc:docChgLst>
    <pc:chgData name="Anne-Cécile Buellet" userId="S::anne-cecile.buellet@universite-paris-saclay.fr::19c8ae6d-b5be-4664-ba70-f11f37174d22" providerId="AD" clId="Web-{B2B3B8D0-3B98-9AD7-6B8D-4208A80BD995}"/>
    <pc:docChg chg="modSld">
      <pc:chgData name="Anne-Cécile Buellet" userId="S::anne-cecile.buellet@universite-paris-saclay.fr::19c8ae6d-b5be-4664-ba70-f11f37174d22" providerId="AD" clId="Web-{B2B3B8D0-3B98-9AD7-6B8D-4208A80BD995}" dt="2024-06-04T18:34:39.856" v="2"/>
      <pc:docMkLst>
        <pc:docMk/>
      </pc:docMkLst>
      <pc:sldChg chg="addSp delSp modSp">
        <pc:chgData name="Anne-Cécile Buellet" userId="S::anne-cecile.buellet@universite-paris-saclay.fr::19c8ae6d-b5be-4664-ba70-f11f37174d22" providerId="AD" clId="Web-{B2B3B8D0-3B98-9AD7-6B8D-4208A80BD995}" dt="2024-06-04T18:34:39.856" v="2"/>
        <pc:sldMkLst>
          <pc:docMk/>
          <pc:sldMk cId="2389891736" sldId="259"/>
        </pc:sldMkLst>
        <pc:spChg chg="add del">
          <ac:chgData name="Anne-Cécile Buellet" userId="S::anne-cecile.buellet@universite-paris-saclay.fr::19c8ae6d-b5be-4664-ba70-f11f37174d22" providerId="AD" clId="Web-{B2B3B8D0-3B98-9AD7-6B8D-4208A80BD995}" dt="2024-06-04T18:34:39.856" v="2"/>
          <ac:spMkLst>
            <pc:docMk/>
            <pc:sldMk cId="2389891736" sldId="259"/>
            <ac:spMk id="3" creationId="{56CF665F-7079-2A4C-BA4D-B2E075EF4491}"/>
          </ac:spMkLst>
        </pc:spChg>
        <pc:picChg chg="mod">
          <ac:chgData name="Anne-Cécile Buellet" userId="S::anne-cecile.buellet@universite-paris-saclay.fr::19c8ae6d-b5be-4664-ba70-f11f37174d22" providerId="AD" clId="Web-{B2B3B8D0-3B98-9AD7-6B8D-4208A80BD995}" dt="2024-06-04T18:34:32.684" v="0" actId="1076"/>
          <ac:picMkLst>
            <pc:docMk/>
            <pc:sldMk cId="2389891736" sldId="259"/>
            <ac:picMk id="5" creationId="{6DE00728-3585-AF93-4FD3-20412F857B9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04/06/2024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04/06/2024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youtube.com/watch?v=6yV17h26I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/>
              <a:t>Ondes progressives. Ondes stationnaires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pic>
        <p:nvPicPr>
          <p:cNvPr id="4" name="Image 3" descr="Ondes électromagnétiques : tous aux abris ? - ADPS">
            <a:extLst>
              <a:ext uri="{FF2B5EF4-FFF2-40B4-BE49-F238E27FC236}">
                <a16:creationId xmlns:a16="http://schemas.microsoft.com/office/drawing/2014/main" id="{3346D5AB-C570-37AE-65D2-875D74A2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364" y="3091976"/>
            <a:ext cx="6581274" cy="32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56E9F-80F4-32AD-0923-5AE3550B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de la corde vibrante</a:t>
            </a:r>
          </a:p>
        </p:txBody>
      </p:sp>
      <p:pic>
        <p:nvPicPr>
          <p:cNvPr id="4" name="Espace réservé du contenu 3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A1122CE9-8A6C-637C-83B3-40D176609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073" y="2225169"/>
            <a:ext cx="6809873" cy="3919276"/>
          </a:xfrm>
        </p:spPr>
      </p:pic>
    </p:spTree>
    <p:extLst>
      <p:ext uri="{BB962C8B-B14F-4D97-AF65-F5344CB8AC3E}">
        <p14:creationId xmlns:p14="http://schemas.microsoft.com/office/powerpoint/2010/main" val="367447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0B7D5-A8FD-4026-7243-CBAB1648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Autres équations de propagations</a:t>
            </a:r>
          </a:p>
        </p:txBody>
      </p:sp>
      <p:pic>
        <p:nvPicPr>
          <p:cNvPr id="4" name="Espace réservé du contenu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64F5A74-0594-FF55-C775-A68CB3773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47" y="2016942"/>
            <a:ext cx="7507705" cy="4422508"/>
          </a:xfrm>
        </p:spPr>
      </p:pic>
    </p:spTree>
    <p:extLst>
      <p:ext uri="{BB962C8B-B14F-4D97-AF65-F5344CB8AC3E}">
        <p14:creationId xmlns:p14="http://schemas.microsoft.com/office/powerpoint/2010/main" val="386009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6E259-26A9-B9C4-41EC-03D0386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Ondes progressives</a:t>
            </a:r>
          </a:p>
        </p:txBody>
      </p:sp>
      <p:pic>
        <p:nvPicPr>
          <p:cNvPr id="4" name="Espace réservé du contenu 3" descr="Une image contenant Police, écriture manuscrite, diagramme, ligne&#10;&#10;Description générée automatiquement">
            <a:extLst>
              <a:ext uri="{FF2B5EF4-FFF2-40B4-BE49-F238E27FC236}">
                <a16:creationId xmlns:a16="http://schemas.microsoft.com/office/drawing/2014/main" id="{E2A2EBC2-3F48-9B3C-69B4-6FEA165FB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826" y="5514573"/>
            <a:ext cx="2418348" cy="964532"/>
          </a:xfrm>
        </p:spPr>
      </p:pic>
      <p:pic>
        <p:nvPicPr>
          <p:cNvPr id="5" name="Image 4" descr="Une image contenant diagramme, texte, ligne, croquis&#10;&#10;Description générée automatiquement">
            <a:extLst>
              <a:ext uri="{FF2B5EF4-FFF2-40B4-BE49-F238E27FC236}">
                <a16:creationId xmlns:a16="http://schemas.microsoft.com/office/drawing/2014/main" id="{6DE00728-3585-AF93-4FD3-20412F857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4" y="2934445"/>
            <a:ext cx="8486273" cy="25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9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F2627-ED2C-E361-DBD3-1B6023AC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>
                <a:ea typeface="+mj-lt"/>
                <a:cs typeface="+mj-lt"/>
              </a:rPr>
              <a:t>CRÉATION D'UNE ONDE STATIONNAIRE</a:t>
            </a:r>
            <a:endParaRPr lang="fr-FR" sz="2300">
              <a:ea typeface="+mj-lt"/>
              <a:cs typeface="+mj-lt"/>
            </a:endParaRPr>
          </a:p>
          <a:p>
            <a:endParaRPr lang="fr-FR" sz="2300">
              <a:ea typeface="+mj-lt"/>
              <a:cs typeface="+mj-lt"/>
            </a:endParaRPr>
          </a:p>
        </p:txBody>
      </p:sp>
      <p:pic>
        <p:nvPicPr>
          <p:cNvPr id="5" name="Espace réservé du contenu 4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211513B8-C39E-FDDD-8960-D87AB2CE1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845" y="2253562"/>
            <a:ext cx="5974311" cy="4365387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5A10C9F-5281-DABE-93E6-E6EC5C4EB1F4}"/>
              </a:ext>
            </a:extLst>
          </p:cNvPr>
          <p:cNvSpPr txBox="1"/>
          <p:nvPr/>
        </p:nvSpPr>
        <p:spPr>
          <a:xfrm>
            <a:off x="394950" y="1933127"/>
            <a:ext cx="8565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+mn-lt"/>
                <a:cs typeface="+mn-lt"/>
              </a:rPr>
              <a:t>https://ressources.univ-lemans.fr/AccesLibre/UM/Pedago/physique/02/meca/melde.html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9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F997D-2703-0435-BC53-000C3888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Forme des Ondes stationnaires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ADEA406-4D12-0F18-18E1-54E41B0C4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856" y="1985727"/>
            <a:ext cx="5674287" cy="1942398"/>
          </a:xfrm>
        </p:spPr>
      </p:pic>
      <p:pic>
        <p:nvPicPr>
          <p:cNvPr id="6" name="Image 5" descr="1ère S">
            <a:extLst>
              <a:ext uri="{FF2B5EF4-FFF2-40B4-BE49-F238E27FC236}">
                <a16:creationId xmlns:a16="http://schemas.microsoft.com/office/drawing/2014/main" id="{46F9C24F-D56C-CF80-83FB-F431F290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734" y="3553982"/>
            <a:ext cx="3389653" cy="313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1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62F0A-6A0C-9579-CE0D-0A1C35DD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corde de </a:t>
            </a:r>
            <a:r>
              <a:rPr lang="fr-FR" err="1"/>
              <a:t>melde</a:t>
            </a:r>
          </a:p>
        </p:txBody>
      </p:sp>
      <p:pic>
        <p:nvPicPr>
          <p:cNvPr id="4" name="Espace réservé du contenu 3" descr="Signaux physiques (PCSI)/Propagation d'un signal : Ondes stationnaires  mécaniques — Wikiversité">
            <a:extLst>
              <a:ext uri="{FF2B5EF4-FFF2-40B4-BE49-F238E27FC236}">
                <a16:creationId xmlns:a16="http://schemas.microsoft.com/office/drawing/2014/main" id="{771D5683-4CEF-1805-EBEE-14214FCDA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4538850"/>
            <a:ext cx="7200900" cy="1952625"/>
          </a:xfrm>
        </p:spPr>
      </p:pic>
      <p:pic>
        <p:nvPicPr>
          <p:cNvPr id="5" name="Image 4" descr="Animation 01 : principe onde stationnaire/corde vibrante">
            <a:extLst>
              <a:ext uri="{FF2B5EF4-FFF2-40B4-BE49-F238E27FC236}">
                <a16:creationId xmlns:a16="http://schemas.microsoft.com/office/drawing/2014/main" id="{4D3826E2-E688-8077-33C4-6904E3B8C3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82" r="-174" b="-310"/>
          <a:stretch/>
        </p:blipFill>
        <p:spPr>
          <a:xfrm>
            <a:off x="971373" y="1909718"/>
            <a:ext cx="7201258" cy="225307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1B2E468-202D-33BB-2B2F-1DFF1624D4C8}"/>
              </a:ext>
            </a:extLst>
          </p:cNvPr>
          <p:cNvCxnSpPr/>
          <p:nvPr/>
        </p:nvCxnSpPr>
        <p:spPr>
          <a:xfrm>
            <a:off x="1274747" y="2912691"/>
            <a:ext cx="605327" cy="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59D6482-B19A-1C60-78F0-1274834CE4B9}"/>
              </a:ext>
            </a:extLst>
          </p:cNvPr>
          <p:cNvCxnSpPr/>
          <p:nvPr/>
        </p:nvCxnSpPr>
        <p:spPr>
          <a:xfrm flipV="1">
            <a:off x="1274746" y="2136447"/>
            <a:ext cx="7122" cy="76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FE2239F-B25F-DED6-AD07-3F45AB3B238B}"/>
              </a:ext>
            </a:extLst>
          </p:cNvPr>
          <p:cNvSpPr txBox="1"/>
          <p:nvPr/>
        </p:nvSpPr>
        <p:spPr>
          <a:xfrm>
            <a:off x="1068224" y="1908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y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CBD7FE-9079-C516-80BD-6400AFD6072B}"/>
              </a:ext>
            </a:extLst>
          </p:cNvPr>
          <p:cNvSpPr txBox="1"/>
          <p:nvPr/>
        </p:nvSpPr>
        <p:spPr>
          <a:xfrm>
            <a:off x="1830223" y="27417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9435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26AD4-4F7B-4488-2A0F-C02E0FEF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C4F747-4468-3131-C645-E2ABD814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083787"/>
            <a:ext cx="8272211" cy="3678303"/>
          </a:xfrm>
        </p:spPr>
        <p:txBody>
          <a:bodyPr/>
          <a:lstStyle/>
          <a:p>
            <a:pPr marL="305435" indent="-305435"/>
            <a:r>
              <a:rPr lang="fr-FR">
                <a:solidFill>
                  <a:schemeClr val="accent1"/>
                </a:solidFill>
                <a:ea typeface="+mn-lt"/>
                <a:cs typeface="+mn-lt"/>
              </a:rPr>
              <a:t>Ondes stationnaires 2D : </a:t>
            </a:r>
            <a:r>
              <a:rPr lang="fr-FR">
                <a:solidFill>
                  <a:schemeClr val="accent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https://www.youtube.com/watch?v=6yV17h26IIc</a:t>
            </a:r>
          </a:p>
          <a:p>
            <a:pPr marL="305435" indent="-305435"/>
            <a:r>
              <a:rPr lang="fr-FR">
                <a:solidFill>
                  <a:schemeClr val="accent1"/>
                </a:solidFill>
                <a:ea typeface="+mn-lt"/>
                <a:cs typeface="+mn-lt"/>
              </a:rPr>
              <a:t>Mesure des dimensions d'une pièce : </a:t>
            </a:r>
            <a:r>
              <a:rPr lang="fr-FR" sz="1100">
                <a:solidFill>
                  <a:srgbClr val="4D5156"/>
                </a:solidFill>
                <a:latin typeface="Arial"/>
                <a:ea typeface="+mn-lt"/>
                <a:cs typeface="Arial"/>
              </a:rPr>
              <a:t>I </a:t>
            </a:r>
            <a:r>
              <a:rPr lang="fr-FR" sz="1100" err="1">
                <a:solidFill>
                  <a:srgbClr val="4D5156"/>
                </a:solidFill>
                <a:latin typeface="Arial"/>
                <a:ea typeface="+mn-lt"/>
                <a:cs typeface="Arial"/>
              </a:rPr>
              <a:t>am</a:t>
            </a:r>
            <a:r>
              <a:rPr lang="fr-FR" sz="1100">
                <a:solidFill>
                  <a:srgbClr val="4D5156"/>
                </a:solidFill>
                <a:latin typeface="Arial"/>
                <a:ea typeface="+mn-lt"/>
                <a:cs typeface="Arial"/>
              </a:rPr>
              <a:t> </a:t>
            </a:r>
            <a:r>
              <a:rPr lang="fr-FR" sz="1100" b="1" err="1">
                <a:solidFill>
                  <a:srgbClr val="5F6368"/>
                </a:solidFill>
                <a:latin typeface="Arial"/>
                <a:ea typeface="+mn-lt"/>
                <a:cs typeface="Arial"/>
              </a:rPr>
              <a:t>sitting</a:t>
            </a:r>
            <a:r>
              <a:rPr lang="fr-FR" sz="1100" b="1">
                <a:solidFill>
                  <a:srgbClr val="5F6368"/>
                </a:solidFill>
                <a:latin typeface="Arial"/>
                <a:ea typeface="+mn-lt"/>
                <a:cs typeface="Arial"/>
              </a:rPr>
              <a:t> in a room</a:t>
            </a:r>
            <a:r>
              <a:rPr lang="fr-FR" sz="1100">
                <a:solidFill>
                  <a:srgbClr val="4D5156"/>
                </a:solidFill>
                <a:latin typeface="Arial"/>
                <a:ea typeface="+mn-lt"/>
                <a:cs typeface="Arial"/>
              </a:rPr>
              <a:t>.</a:t>
            </a:r>
            <a:endParaRPr lang="fr-FR">
              <a:solidFill>
                <a:schemeClr val="accent1"/>
              </a:solidFill>
              <a:ea typeface="+mn-lt"/>
              <a:cs typeface="+mn-lt"/>
            </a:endParaRPr>
          </a:p>
          <a:p>
            <a:pPr marL="305435" indent="-305435"/>
            <a:endParaRPr lang="fr-FR">
              <a:solidFill>
                <a:schemeClr val="accent1"/>
              </a:solidFill>
              <a:ea typeface="+mn-lt"/>
              <a:cs typeface="+mn-lt"/>
            </a:endParaRPr>
          </a:p>
        </p:txBody>
      </p:sp>
      <p:pic>
        <p:nvPicPr>
          <p:cNvPr id="4" name="Image 3" descr="Instruments De Musique De Dessin Animé | Vecteur Premium">
            <a:extLst>
              <a:ext uri="{FF2B5EF4-FFF2-40B4-BE49-F238E27FC236}">
                <a16:creationId xmlns:a16="http://schemas.microsoft.com/office/drawing/2014/main" id="{2632761E-A45C-5FE6-DAB6-E2596687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98" y="3426420"/>
            <a:ext cx="5397203" cy="33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518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Application>Microsoft Office PowerPoint</Application>
  <PresentationFormat>On-screen Show (4:3)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Dividende</vt:lpstr>
      <vt:lpstr>Ondes progressives. Ondes stationnaires</vt:lpstr>
      <vt:lpstr>Modèle de la corde vibrante</vt:lpstr>
      <vt:lpstr>Autres équations de propagations</vt:lpstr>
      <vt:lpstr>Ondes progressives</vt:lpstr>
      <vt:lpstr>CRÉATION D'UNE ONDE STATIONNAIRE </vt:lpstr>
      <vt:lpstr>Forme des Ondes stationnaires</vt:lpstr>
      <vt:lpstr>La corde de melde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2024-05-21T06:52:55Z</dcterms:created>
  <dcterms:modified xsi:type="dcterms:W3CDTF">2024-06-04T18:37:35Z</dcterms:modified>
</cp:coreProperties>
</file>