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0" r:id="rId4"/>
    <p:sldId id="258" r:id="rId5"/>
    <p:sldId id="259" r:id="rId6"/>
    <p:sldId id="261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2AE7BA-FFE8-0FD0-52F3-704FCDDAAB63}" v="146" dt="2024-06-04T16:18:08.756"/>
    <p1510:client id="{326DCC24-E2C0-4F15-8193-85EB45B6F722}" v="35" dt="2024-06-05T19:11:04.1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ne-Cécile Buellet" userId="S::anne-cecile.buellet@universite-paris-saclay.fr::19c8ae6d-b5be-4664-ba70-f11f37174d22" providerId="AD" clId="Web-{2C2AE7BA-FFE8-0FD0-52F3-704FCDDAAB63}"/>
    <pc:docChg chg="mod addSld delSld modSld addMainMaster delMainMaster modMainMaster setSldSz">
      <pc:chgData name="Anne-Cécile Buellet" userId="S::anne-cecile.buellet@universite-paris-saclay.fr::19c8ae6d-b5be-4664-ba70-f11f37174d22" providerId="AD" clId="Web-{2C2AE7BA-FFE8-0FD0-52F3-704FCDDAAB63}" dt="2024-06-04T16:18:08.756" v="134" actId="1076"/>
      <pc:docMkLst>
        <pc:docMk/>
      </pc:docMkLst>
      <pc:sldChg chg="addSp modSp new mod modClrScheme chgLayout">
        <pc:chgData name="Anne-Cécile Buellet" userId="S::anne-cecile.buellet@universite-paris-saclay.fr::19c8ae6d-b5be-4664-ba70-f11f37174d22" providerId="AD" clId="Web-{2C2AE7BA-FFE8-0FD0-52F3-704FCDDAAB63}" dt="2024-06-03T18:34:06.477" v="70" actId="1076"/>
        <pc:sldMkLst>
          <pc:docMk/>
          <pc:sldMk cId="1748696935" sldId="256"/>
        </pc:sldMkLst>
        <pc:spChg chg="mod ord">
          <ac:chgData name="Anne-Cécile Buellet" userId="S::anne-cecile.buellet@universite-paris-saclay.fr::19c8ae6d-b5be-4664-ba70-f11f37174d22" providerId="AD" clId="Web-{2C2AE7BA-FFE8-0FD0-52F3-704FCDDAAB63}" dt="2024-06-03T18:29:31.219" v="19" actId="20577"/>
          <ac:spMkLst>
            <pc:docMk/>
            <pc:sldMk cId="1748696935" sldId="256"/>
            <ac:spMk id="2" creationId="{F602929C-DA37-574F-0577-0C1D7EDAEF60}"/>
          </ac:spMkLst>
        </pc:spChg>
        <pc:spChg chg="mod ord">
          <ac:chgData name="Anne-Cécile Buellet" userId="S::anne-cecile.buellet@universite-paris-saclay.fr::19c8ae6d-b5be-4664-ba70-f11f37174d22" providerId="AD" clId="Web-{2C2AE7BA-FFE8-0FD0-52F3-704FCDDAAB63}" dt="2024-06-03T18:27:34.825" v="3"/>
          <ac:spMkLst>
            <pc:docMk/>
            <pc:sldMk cId="1748696935" sldId="256"/>
            <ac:spMk id="3" creationId="{9B5BF54B-1465-4F1D-7ED6-BE0F00B39067}"/>
          </ac:spMkLst>
        </pc:spChg>
        <pc:picChg chg="add mod">
          <ac:chgData name="Anne-Cécile Buellet" userId="S::anne-cecile.buellet@universite-paris-saclay.fr::19c8ae6d-b5be-4664-ba70-f11f37174d22" providerId="AD" clId="Web-{2C2AE7BA-FFE8-0FD0-52F3-704FCDDAAB63}" dt="2024-06-03T18:34:03.102" v="69" actId="14100"/>
          <ac:picMkLst>
            <pc:docMk/>
            <pc:sldMk cId="1748696935" sldId="256"/>
            <ac:picMk id="4" creationId="{0A97B7D0-168F-BD63-24F1-0196BEF215F4}"/>
          </ac:picMkLst>
        </pc:picChg>
        <pc:picChg chg="add mod">
          <ac:chgData name="Anne-Cécile Buellet" userId="S::anne-cecile.buellet@universite-paris-saclay.fr::19c8ae6d-b5be-4664-ba70-f11f37174d22" providerId="AD" clId="Web-{2C2AE7BA-FFE8-0FD0-52F3-704FCDDAAB63}" dt="2024-06-03T18:33:47.008" v="65" actId="14100"/>
          <ac:picMkLst>
            <pc:docMk/>
            <pc:sldMk cId="1748696935" sldId="256"/>
            <ac:picMk id="5" creationId="{6BA39029-FDC0-1468-62DA-8F0413A98F96}"/>
          </ac:picMkLst>
        </pc:picChg>
        <pc:picChg chg="add mod">
          <ac:chgData name="Anne-Cécile Buellet" userId="S::anne-cecile.buellet@universite-paris-saclay.fr::19c8ae6d-b5be-4664-ba70-f11f37174d22" providerId="AD" clId="Web-{2C2AE7BA-FFE8-0FD0-52F3-704FCDDAAB63}" dt="2024-06-03T18:34:06.477" v="70" actId="1076"/>
          <ac:picMkLst>
            <pc:docMk/>
            <pc:sldMk cId="1748696935" sldId="256"/>
            <ac:picMk id="6" creationId="{C4B7B11B-4823-F710-0E05-9234C7BCCDF6}"/>
          </ac:picMkLst>
        </pc:picChg>
      </pc:sldChg>
      <pc:sldChg chg="addSp delSp modSp new">
        <pc:chgData name="Anne-Cécile Buellet" userId="S::anne-cecile.buellet@universite-paris-saclay.fr::19c8ae6d-b5be-4664-ba70-f11f37174d22" providerId="AD" clId="Web-{2C2AE7BA-FFE8-0FD0-52F3-704FCDDAAB63}" dt="2024-06-03T18:29:50.251" v="42" actId="1076"/>
        <pc:sldMkLst>
          <pc:docMk/>
          <pc:sldMk cId="767410677" sldId="257"/>
        </pc:sldMkLst>
        <pc:spChg chg="mod">
          <ac:chgData name="Anne-Cécile Buellet" userId="S::anne-cecile.buellet@universite-paris-saclay.fr::19c8ae6d-b5be-4664-ba70-f11f37174d22" providerId="AD" clId="Web-{2C2AE7BA-FFE8-0FD0-52F3-704FCDDAAB63}" dt="2024-06-03T18:29:40.625" v="39" actId="20577"/>
          <ac:spMkLst>
            <pc:docMk/>
            <pc:sldMk cId="767410677" sldId="257"/>
            <ac:spMk id="2" creationId="{AE6C6EA0-CEFC-2167-2420-244E36D3C951}"/>
          </ac:spMkLst>
        </pc:spChg>
        <pc:spChg chg="del">
          <ac:chgData name="Anne-Cécile Buellet" userId="S::anne-cecile.buellet@universite-paris-saclay.fr::19c8ae6d-b5be-4664-ba70-f11f37174d22" providerId="AD" clId="Web-{2C2AE7BA-FFE8-0FD0-52F3-704FCDDAAB63}" dt="2024-06-03T18:29:43.844" v="40"/>
          <ac:spMkLst>
            <pc:docMk/>
            <pc:sldMk cId="767410677" sldId="257"/>
            <ac:spMk id="3" creationId="{AE5DD0AD-E1A6-0934-E468-9BB8522FF84B}"/>
          </ac:spMkLst>
        </pc:spChg>
        <pc:picChg chg="add mod ord">
          <ac:chgData name="Anne-Cécile Buellet" userId="S::anne-cecile.buellet@universite-paris-saclay.fr::19c8ae6d-b5be-4664-ba70-f11f37174d22" providerId="AD" clId="Web-{2C2AE7BA-FFE8-0FD0-52F3-704FCDDAAB63}" dt="2024-06-03T18:29:50.251" v="42" actId="1076"/>
          <ac:picMkLst>
            <pc:docMk/>
            <pc:sldMk cId="767410677" sldId="257"/>
            <ac:picMk id="4" creationId="{8323FBB6-457F-29A5-327D-2864770B48F0}"/>
          </ac:picMkLst>
        </pc:picChg>
      </pc:sldChg>
      <pc:sldChg chg="addSp delSp modSp new">
        <pc:chgData name="Anne-Cécile Buellet" userId="S::anne-cecile.buellet@universite-paris-saclay.fr::19c8ae6d-b5be-4664-ba70-f11f37174d22" providerId="AD" clId="Web-{2C2AE7BA-FFE8-0FD0-52F3-704FCDDAAB63}" dt="2024-06-04T16:15:14" v="104" actId="1076"/>
        <pc:sldMkLst>
          <pc:docMk/>
          <pc:sldMk cId="1713733522" sldId="258"/>
        </pc:sldMkLst>
        <pc:spChg chg="mod">
          <ac:chgData name="Anne-Cécile Buellet" userId="S::anne-cecile.buellet@universite-paris-saclay.fr::19c8ae6d-b5be-4664-ba70-f11f37174d22" providerId="AD" clId="Web-{2C2AE7BA-FFE8-0FD0-52F3-704FCDDAAB63}" dt="2024-06-04T16:00:41.704" v="83" actId="20577"/>
          <ac:spMkLst>
            <pc:docMk/>
            <pc:sldMk cId="1713733522" sldId="258"/>
            <ac:spMk id="2" creationId="{4536F525-AB86-7258-F898-4E57AB657B1A}"/>
          </ac:spMkLst>
        </pc:spChg>
        <pc:spChg chg="del">
          <ac:chgData name="Anne-Cécile Buellet" userId="S::anne-cecile.buellet@universite-paris-saclay.fr::19c8ae6d-b5be-4664-ba70-f11f37174d22" providerId="AD" clId="Web-{2C2AE7BA-FFE8-0FD0-52F3-704FCDDAAB63}" dt="2024-06-04T16:14:15.295" v="84"/>
          <ac:spMkLst>
            <pc:docMk/>
            <pc:sldMk cId="1713733522" sldId="258"/>
            <ac:spMk id="3" creationId="{AF3FE8FD-F4B5-FFE6-7113-0152AE45A1C8}"/>
          </ac:spMkLst>
        </pc:spChg>
        <pc:spChg chg="add del mod">
          <ac:chgData name="Anne-Cécile Buellet" userId="S::anne-cecile.buellet@universite-paris-saclay.fr::19c8ae6d-b5be-4664-ba70-f11f37174d22" providerId="AD" clId="Web-{2C2AE7BA-FFE8-0FD0-52F3-704FCDDAAB63}" dt="2024-06-04T16:15:06.781" v="102"/>
          <ac:spMkLst>
            <pc:docMk/>
            <pc:sldMk cId="1713733522" sldId="258"/>
            <ac:spMk id="7" creationId="{0715F23B-05E4-4B3B-DADA-E11B877E5850}"/>
          </ac:spMkLst>
        </pc:spChg>
        <pc:picChg chg="add del mod ord">
          <ac:chgData name="Anne-Cécile Buellet" userId="S::anne-cecile.buellet@universite-paris-saclay.fr::19c8ae6d-b5be-4664-ba70-f11f37174d22" providerId="AD" clId="Web-{2C2AE7BA-FFE8-0FD0-52F3-704FCDDAAB63}" dt="2024-06-04T16:14:43.265" v="96"/>
          <ac:picMkLst>
            <pc:docMk/>
            <pc:sldMk cId="1713733522" sldId="258"/>
            <ac:picMk id="4" creationId="{9F478E6C-DACD-3F00-8754-36C27D08BCD4}"/>
          </ac:picMkLst>
        </pc:picChg>
        <pc:picChg chg="add mod">
          <ac:chgData name="Anne-Cécile Buellet" userId="S::anne-cecile.buellet@universite-paris-saclay.fr::19c8ae6d-b5be-4664-ba70-f11f37174d22" providerId="AD" clId="Web-{2C2AE7BA-FFE8-0FD0-52F3-704FCDDAAB63}" dt="2024-06-04T16:15:14" v="104" actId="1076"/>
          <ac:picMkLst>
            <pc:docMk/>
            <pc:sldMk cId="1713733522" sldId="258"/>
            <ac:picMk id="5" creationId="{6247C71B-9EFD-4E5E-F91D-1FC45AAE8E30}"/>
          </ac:picMkLst>
        </pc:picChg>
      </pc:sldChg>
      <pc:sldChg chg="addSp delSp modSp new del">
        <pc:chgData name="Anne-Cécile Buellet" userId="S::anne-cecile.buellet@universite-paris-saclay.fr::19c8ae6d-b5be-4664-ba70-f11f37174d22" providerId="AD" clId="Web-{2C2AE7BA-FFE8-0FD0-52F3-704FCDDAAB63}" dt="2024-06-04T16:00:34.688" v="71"/>
        <pc:sldMkLst>
          <pc:docMk/>
          <pc:sldMk cId="2190985558" sldId="258"/>
        </pc:sldMkLst>
        <pc:spChg chg="mod">
          <ac:chgData name="Anne-Cécile Buellet" userId="S::anne-cecile.buellet@universite-paris-saclay.fr::19c8ae6d-b5be-4664-ba70-f11f37174d22" providerId="AD" clId="Web-{2C2AE7BA-FFE8-0FD0-52F3-704FCDDAAB63}" dt="2024-06-03T18:30:15.533" v="48" actId="20577"/>
          <ac:spMkLst>
            <pc:docMk/>
            <pc:sldMk cId="2190985558" sldId="258"/>
            <ac:spMk id="2" creationId="{A2DE0C20-A54C-3C3B-BFBE-0AE1744B38CC}"/>
          </ac:spMkLst>
        </pc:spChg>
        <pc:spChg chg="del">
          <ac:chgData name="Anne-Cécile Buellet" userId="S::anne-cecile.buellet@universite-paris-saclay.fr::19c8ae6d-b5be-4664-ba70-f11f37174d22" providerId="AD" clId="Web-{2C2AE7BA-FFE8-0FD0-52F3-704FCDDAAB63}" dt="2024-06-03T18:30:15.751" v="49"/>
          <ac:spMkLst>
            <pc:docMk/>
            <pc:sldMk cId="2190985558" sldId="258"/>
            <ac:spMk id="3" creationId="{6A0636DE-2FD9-4327-D56D-DAB75BE415F6}"/>
          </ac:spMkLst>
        </pc:spChg>
        <pc:picChg chg="add mod ord">
          <ac:chgData name="Anne-Cécile Buellet" userId="S::anne-cecile.buellet@universite-paris-saclay.fr::19c8ae6d-b5be-4664-ba70-f11f37174d22" providerId="AD" clId="Web-{2C2AE7BA-FFE8-0FD0-52F3-704FCDDAAB63}" dt="2024-06-03T18:30:15.751" v="49"/>
          <ac:picMkLst>
            <pc:docMk/>
            <pc:sldMk cId="2190985558" sldId="258"/>
            <ac:picMk id="4" creationId="{76EBD0DE-76D0-8A89-3AE6-A3B995FAA3C9}"/>
          </ac:picMkLst>
        </pc:picChg>
      </pc:sldChg>
      <pc:sldChg chg="addSp delSp modSp new">
        <pc:chgData name="Anne-Cécile Buellet" userId="S::anne-cecile.buellet@universite-paris-saclay.fr::19c8ae6d-b5be-4664-ba70-f11f37174d22" providerId="AD" clId="Web-{2C2AE7BA-FFE8-0FD0-52F3-704FCDDAAB63}" dt="2024-06-04T16:14:58.812" v="101" actId="1076"/>
        <pc:sldMkLst>
          <pc:docMk/>
          <pc:sldMk cId="509226394" sldId="259"/>
        </pc:sldMkLst>
        <pc:spChg chg="mod">
          <ac:chgData name="Anne-Cécile Buellet" userId="S::anne-cecile.buellet@universite-paris-saclay.fr::19c8ae6d-b5be-4664-ba70-f11f37174d22" providerId="AD" clId="Web-{2C2AE7BA-FFE8-0FD0-52F3-704FCDDAAB63}" dt="2024-06-04T16:14:32.592" v="92" actId="20577"/>
          <ac:spMkLst>
            <pc:docMk/>
            <pc:sldMk cId="509226394" sldId="259"/>
            <ac:spMk id="2" creationId="{8FD99CF3-8C1B-64B3-2072-281B4417C79A}"/>
          </ac:spMkLst>
        </pc:spChg>
        <pc:spChg chg="del">
          <ac:chgData name="Anne-Cécile Buellet" userId="S::anne-cecile.buellet@universite-paris-saclay.fr::19c8ae6d-b5be-4664-ba70-f11f37174d22" providerId="AD" clId="Web-{2C2AE7BA-FFE8-0FD0-52F3-704FCDDAAB63}" dt="2024-06-04T16:14:48.030" v="97"/>
          <ac:spMkLst>
            <pc:docMk/>
            <pc:sldMk cId="509226394" sldId="259"/>
            <ac:spMk id="3" creationId="{6E9563F2-7B50-A3E2-3139-8D2945C78EE5}"/>
          </ac:spMkLst>
        </pc:spChg>
        <pc:picChg chg="add del mod">
          <ac:chgData name="Anne-Cécile Buellet" userId="S::anne-cecile.buellet@universite-paris-saclay.fr::19c8ae6d-b5be-4664-ba70-f11f37174d22" providerId="AD" clId="Web-{2C2AE7BA-FFE8-0FD0-52F3-704FCDDAAB63}" dt="2024-06-04T16:14:39.796" v="95"/>
          <ac:picMkLst>
            <pc:docMk/>
            <pc:sldMk cId="509226394" sldId="259"/>
            <ac:picMk id="5" creationId="{CC9FE8B6-866C-C373-87C9-354A4B664883}"/>
          </ac:picMkLst>
        </pc:picChg>
        <pc:picChg chg="add mod ord">
          <ac:chgData name="Anne-Cécile Buellet" userId="S::anne-cecile.buellet@universite-paris-saclay.fr::19c8ae6d-b5be-4664-ba70-f11f37174d22" providerId="AD" clId="Web-{2C2AE7BA-FFE8-0FD0-52F3-704FCDDAAB63}" dt="2024-06-04T16:14:58.812" v="101" actId="1076"/>
          <ac:picMkLst>
            <pc:docMk/>
            <pc:sldMk cId="509226394" sldId="259"/>
            <ac:picMk id="6" creationId="{639B3C0A-B8B7-EF96-3008-3FAB8379E511}"/>
          </ac:picMkLst>
        </pc:picChg>
      </pc:sldChg>
      <pc:sldChg chg="addSp delSp modSp new">
        <pc:chgData name="Anne-Cécile Buellet" userId="S::anne-cecile.buellet@universite-paris-saclay.fr::19c8ae6d-b5be-4664-ba70-f11f37174d22" providerId="AD" clId="Web-{2C2AE7BA-FFE8-0FD0-52F3-704FCDDAAB63}" dt="2024-06-04T16:18:00.100" v="131"/>
        <pc:sldMkLst>
          <pc:docMk/>
          <pc:sldMk cId="613067070" sldId="260"/>
        </pc:sldMkLst>
        <pc:spChg chg="mod">
          <ac:chgData name="Anne-Cécile Buellet" userId="S::anne-cecile.buellet@universite-paris-saclay.fr::19c8ae6d-b5be-4664-ba70-f11f37174d22" providerId="AD" clId="Web-{2C2AE7BA-FFE8-0FD0-52F3-704FCDDAAB63}" dt="2024-06-04T16:15:26.922" v="112" actId="20577"/>
          <ac:spMkLst>
            <pc:docMk/>
            <pc:sldMk cId="613067070" sldId="260"/>
            <ac:spMk id="2" creationId="{64654124-DC68-C4B4-2A5E-F8BA963A783A}"/>
          </ac:spMkLst>
        </pc:spChg>
        <pc:spChg chg="del">
          <ac:chgData name="Anne-Cécile Buellet" userId="S::anne-cecile.buellet@universite-paris-saclay.fr::19c8ae6d-b5be-4664-ba70-f11f37174d22" providerId="AD" clId="Web-{2C2AE7BA-FFE8-0FD0-52F3-704FCDDAAB63}" dt="2024-06-04T16:16:51.941" v="113"/>
          <ac:spMkLst>
            <pc:docMk/>
            <pc:sldMk cId="613067070" sldId="260"/>
            <ac:spMk id="3" creationId="{AD2CB38A-F113-D03A-295F-35A6B0582912}"/>
          </ac:spMkLst>
        </pc:spChg>
        <pc:picChg chg="add mod ord">
          <ac:chgData name="Anne-Cécile Buellet" userId="S::anne-cecile.buellet@universite-paris-saclay.fr::19c8ae6d-b5be-4664-ba70-f11f37174d22" providerId="AD" clId="Web-{2C2AE7BA-FFE8-0FD0-52F3-704FCDDAAB63}" dt="2024-06-04T16:16:57.347" v="115" actId="1076"/>
          <ac:picMkLst>
            <pc:docMk/>
            <pc:sldMk cId="613067070" sldId="260"/>
            <ac:picMk id="4" creationId="{B686644D-DA74-4F49-F54F-FEA24A49E0FC}"/>
          </ac:picMkLst>
        </pc:picChg>
        <pc:picChg chg="add del mod">
          <ac:chgData name="Anne-Cécile Buellet" userId="S::anne-cecile.buellet@universite-paris-saclay.fr::19c8ae6d-b5be-4664-ba70-f11f37174d22" providerId="AD" clId="Web-{2C2AE7BA-FFE8-0FD0-52F3-704FCDDAAB63}" dt="2024-06-04T16:18:00.100" v="131"/>
          <ac:picMkLst>
            <pc:docMk/>
            <pc:sldMk cId="613067070" sldId="260"/>
            <ac:picMk id="5" creationId="{DA0238EF-4022-6D46-FAD8-8EE4BD474299}"/>
          </ac:picMkLst>
        </pc:picChg>
      </pc:sldChg>
      <pc:sldChg chg="addSp delSp modSp new">
        <pc:chgData name="Anne-Cécile Buellet" userId="S::anne-cecile.buellet@universite-paris-saclay.fr::19c8ae6d-b5be-4664-ba70-f11f37174d22" providerId="AD" clId="Web-{2C2AE7BA-FFE8-0FD0-52F3-704FCDDAAB63}" dt="2024-06-04T16:18:08.756" v="134" actId="1076"/>
        <pc:sldMkLst>
          <pc:docMk/>
          <pc:sldMk cId="874168232" sldId="261"/>
        </pc:sldMkLst>
        <pc:spChg chg="mod">
          <ac:chgData name="Anne-Cécile Buellet" userId="S::anne-cecile.buellet@universite-paris-saclay.fr::19c8ae6d-b5be-4664-ba70-f11f37174d22" providerId="AD" clId="Web-{2C2AE7BA-FFE8-0FD0-52F3-704FCDDAAB63}" dt="2024-06-04T16:17:57.178" v="130" actId="20577"/>
          <ac:spMkLst>
            <pc:docMk/>
            <pc:sldMk cId="874168232" sldId="261"/>
            <ac:spMk id="2" creationId="{EDBFAD67-CEED-C044-89CB-35EEF74BF977}"/>
          </ac:spMkLst>
        </pc:spChg>
        <pc:spChg chg="del">
          <ac:chgData name="Anne-Cécile Buellet" userId="S::anne-cecile.buellet@universite-paris-saclay.fr::19c8ae6d-b5be-4664-ba70-f11f37174d22" providerId="AD" clId="Web-{2C2AE7BA-FFE8-0FD0-52F3-704FCDDAAB63}" dt="2024-06-04T16:18:03.319" v="132"/>
          <ac:spMkLst>
            <pc:docMk/>
            <pc:sldMk cId="874168232" sldId="261"/>
            <ac:spMk id="3" creationId="{252515EA-C644-258F-5CEF-BD722C10E233}"/>
          </ac:spMkLst>
        </pc:spChg>
        <pc:picChg chg="add mod ord">
          <ac:chgData name="Anne-Cécile Buellet" userId="S::anne-cecile.buellet@universite-paris-saclay.fr::19c8ae6d-b5be-4664-ba70-f11f37174d22" providerId="AD" clId="Web-{2C2AE7BA-FFE8-0FD0-52F3-704FCDDAAB63}" dt="2024-06-04T16:18:08.756" v="134" actId="1076"/>
          <ac:picMkLst>
            <pc:docMk/>
            <pc:sldMk cId="874168232" sldId="261"/>
            <ac:picMk id="4" creationId="{8B0E14A0-2AE1-0D30-0260-419072B17623}"/>
          </ac:picMkLst>
        </pc:picChg>
      </pc:sldChg>
      <pc:sldMasterChg chg="del delSldLayout">
        <pc:chgData name="Anne-Cécile Buellet" userId="S::anne-cecile.buellet@universite-paris-saclay.fr::19c8ae6d-b5be-4664-ba70-f11f37174d22" providerId="AD" clId="Web-{2C2AE7BA-FFE8-0FD0-52F3-704FCDDAAB63}" dt="2024-06-03T18:27:29.028" v="1"/>
        <pc:sldMasterMkLst>
          <pc:docMk/>
          <pc:sldMasterMk cId="3071127875" sldId="2147483648"/>
        </pc:sldMasterMkLst>
        <pc:sldLayoutChg chg="del">
          <pc:chgData name="Anne-Cécile Buellet" userId="S::anne-cecile.buellet@universite-paris-saclay.fr::19c8ae6d-b5be-4664-ba70-f11f37174d22" providerId="AD" clId="Web-{2C2AE7BA-FFE8-0FD0-52F3-704FCDDAAB63}" dt="2024-06-03T18:27:29.028" v="1"/>
          <pc:sldLayoutMkLst>
            <pc:docMk/>
            <pc:sldMasterMk cId="3071127875" sldId="2147483648"/>
            <pc:sldLayoutMk cId="3310491181" sldId="2147483649"/>
          </pc:sldLayoutMkLst>
        </pc:sldLayoutChg>
        <pc:sldLayoutChg chg="del">
          <pc:chgData name="Anne-Cécile Buellet" userId="S::anne-cecile.buellet@universite-paris-saclay.fr::19c8ae6d-b5be-4664-ba70-f11f37174d22" providerId="AD" clId="Web-{2C2AE7BA-FFE8-0FD0-52F3-704FCDDAAB63}" dt="2024-06-03T18:27:29.028" v="1"/>
          <pc:sldLayoutMkLst>
            <pc:docMk/>
            <pc:sldMasterMk cId="3071127875" sldId="2147483648"/>
            <pc:sldLayoutMk cId="3841795644" sldId="2147483650"/>
          </pc:sldLayoutMkLst>
        </pc:sldLayoutChg>
        <pc:sldLayoutChg chg="del">
          <pc:chgData name="Anne-Cécile Buellet" userId="S::anne-cecile.buellet@universite-paris-saclay.fr::19c8ae6d-b5be-4664-ba70-f11f37174d22" providerId="AD" clId="Web-{2C2AE7BA-FFE8-0FD0-52F3-704FCDDAAB63}" dt="2024-06-03T18:27:29.028" v="1"/>
          <pc:sldLayoutMkLst>
            <pc:docMk/>
            <pc:sldMasterMk cId="3071127875" sldId="2147483648"/>
            <pc:sldLayoutMk cId="3466923455" sldId="2147483651"/>
          </pc:sldLayoutMkLst>
        </pc:sldLayoutChg>
        <pc:sldLayoutChg chg="del">
          <pc:chgData name="Anne-Cécile Buellet" userId="S::anne-cecile.buellet@universite-paris-saclay.fr::19c8ae6d-b5be-4664-ba70-f11f37174d22" providerId="AD" clId="Web-{2C2AE7BA-FFE8-0FD0-52F3-704FCDDAAB63}" dt="2024-06-03T18:27:29.028" v="1"/>
          <pc:sldLayoutMkLst>
            <pc:docMk/>
            <pc:sldMasterMk cId="3071127875" sldId="2147483648"/>
            <pc:sldLayoutMk cId="3747632232" sldId="2147483652"/>
          </pc:sldLayoutMkLst>
        </pc:sldLayoutChg>
        <pc:sldLayoutChg chg="del">
          <pc:chgData name="Anne-Cécile Buellet" userId="S::anne-cecile.buellet@universite-paris-saclay.fr::19c8ae6d-b5be-4664-ba70-f11f37174d22" providerId="AD" clId="Web-{2C2AE7BA-FFE8-0FD0-52F3-704FCDDAAB63}" dt="2024-06-03T18:27:29.028" v="1"/>
          <pc:sldLayoutMkLst>
            <pc:docMk/>
            <pc:sldMasterMk cId="3071127875" sldId="2147483648"/>
            <pc:sldLayoutMk cId="2611866596" sldId="2147483653"/>
          </pc:sldLayoutMkLst>
        </pc:sldLayoutChg>
        <pc:sldLayoutChg chg="del">
          <pc:chgData name="Anne-Cécile Buellet" userId="S::anne-cecile.buellet@universite-paris-saclay.fr::19c8ae6d-b5be-4664-ba70-f11f37174d22" providerId="AD" clId="Web-{2C2AE7BA-FFE8-0FD0-52F3-704FCDDAAB63}" dt="2024-06-03T18:27:29.028" v="1"/>
          <pc:sldLayoutMkLst>
            <pc:docMk/>
            <pc:sldMasterMk cId="3071127875" sldId="2147483648"/>
            <pc:sldLayoutMk cId="3395854097" sldId="2147483654"/>
          </pc:sldLayoutMkLst>
        </pc:sldLayoutChg>
        <pc:sldLayoutChg chg="del">
          <pc:chgData name="Anne-Cécile Buellet" userId="S::anne-cecile.buellet@universite-paris-saclay.fr::19c8ae6d-b5be-4664-ba70-f11f37174d22" providerId="AD" clId="Web-{2C2AE7BA-FFE8-0FD0-52F3-704FCDDAAB63}" dt="2024-06-03T18:27:29.028" v="1"/>
          <pc:sldLayoutMkLst>
            <pc:docMk/>
            <pc:sldMasterMk cId="3071127875" sldId="2147483648"/>
            <pc:sldLayoutMk cId="4040201302" sldId="2147483655"/>
          </pc:sldLayoutMkLst>
        </pc:sldLayoutChg>
        <pc:sldLayoutChg chg="del">
          <pc:chgData name="Anne-Cécile Buellet" userId="S::anne-cecile.buellet@universite-paris-saclay.fr::19c8ae6d-b5be-4664-ba70-f11f37174d22" providerId="AD" clId="Web-{2C2AE7BA-FFE8-0FD0-52F3-704FCDDAAB63}" dt="2024-06-03T18:27:29.028" v="1"/>
          <pc:sldLayoutMkLst>
            <pc:docMk/>
            <pc:sldMasterMk cId="3071127875" sldId="2147483648"/>
            <pc:sldLayoutMk cId="2706407263" sldId="2147483656"/>
          </pc:sldLayoutMkLst>
        </pc:sldLayoutChg>
        <pc:sldLayoutChg chg="del">
          <pc:chgData name="Anne-Cécile Buellet" userId="S::anne-cecile.buellet@universite-paris-saclay.fr::19c8ae6d-b5be-4664-ba70-f11f37174d22" providerId="AD" clId="Web-{2C2AE7BA-FFE8-0FD0-52F3-704FCDDAAB63}" dt="2024-06-03T18:27:29.028" v="1"/>
          <pc:sldLayoutMkLst>
            <pc:docMk/>
            <pc:sldMasterMk cId="3071127875" sldId="2147483648"/>
            <pc:sldLayoutMk cId="1610903340" sldId="2147483657"/>
          </pc:sldLayoutMkLst>
        </pc:sldLayoutChg>
        <pc:sldLayoutChg chg="del">
          <pc:chgData name="Anne-Cécile Buellet" userId="S::anne-cecile.buellet@universite-paris-saclay.fr::19c8ae6d-b5be-4664-ba70-f11f37174d22" providerId="AD" clId="Web-{2C2AE7BA-FFE8-0FD0-52F3-704FCDDAAB63}" dt="2024-06-03T18:27:29.028" v="1"/>
          <pc:sldLayoutMkLst>
            <pc:docMk/>
            <pc:sldMasterMk cId="3071127875" sldId="2147483648"/>
            <pc:sldLayoutMk cId="4172787210" sldId="2147483658"/>
          </pc:sldLayoutMkLst>
        </pc:sldLayoutChg>
        <pc:sldLayoutChg chg="del">
          <pc:chgData name="Anne-Cécile Buellet" userId="S::anne-cecile.buellet@universite-paris-saclay.fr::19c8ae6d-b5be-4664-ba70-f11f37174d22" providerId="AD" clId="Web-{2C2AE7BA-FFE8-0FD0-52F3-704FCDDAAB63}" dt="2024-06-03T18:27:29.028" v="1"/>
          <pc:sldLayoutMkLst>
            <pc:docMk/>
            <pc:sldMasterMk cId="3071127875" sldId="2147483648"/>
            <pc:sldLayoutMk cId="1902177510" sldId="2147483659"/>
          </pc:sldLayoutMkLst>
        </pc:sldLayoutChg>
      </pc:sldMasterChg>
      <pc:sldMasterChg chg="modSp add del addSldLayout delSldLayout modSldLayout">
        <pc:chgData name="Anne-Cécile Buellet" userId="S::anne-cecile.buellet@universite-paris-saclay.fr::19c8ae6d-b5be-4664-ba70-f11f37174d22" providerId="AD" clId="Web-{2C2AE7BA-FFE8-0FD0-52F3-704FCDDAAB63}" dt="2024-06-03T18:27:34.825" v="3"/>
        <pc:sldMasterMkLst>
          <pc:docMk/>
          <pc:sldMasterMk cId="2871256902" sldId="2147483660"/>
        </pc:sldMasterMkLst>
        <pc:spChg chg="mod">
          <ac:chgData name="Anne-Cécile Buellet" userId="S::anne-cecile.buellet@universite-paris-saclay.fr::19c8ae6d-b5be-4664-ba70-f11f37174d22" providerId="AD" clId="Web-{2C2AE7BA-FFE8-0FD0-52F3-704FCDDAAB63}" dt="2024-06-03T18:27:34.715" v="2"/>
          <ac:spMkLst>
            <pc:docMk/>
            <pc:sldMasterMk cId="2871256902" sldId="2147483660"/>
            <ac:spMk id="2" creationId="{00000000-0000-0000-0000-000000000000}"/>
          </ac:spMkLst>
        </pc:spChg>
        <pc:spChg chg="mod">
          <ac:chgData name="Anne-Cécile Buellet" userId="S::anne-cecile.buellet@universite-paris-saclay.fr::19c8ae6d-b5be-4664-ba70-f11f37174d22" providerId="AD" clId="Web-{2C2AE7BA-FFE8-0FD0-52F3-704FCDDAAB63}" dt="2024-06-03T18:27:34.715" v="2"/>
          <ac:spMkLst>
            <pc:docMk/>
            <pc:sldMasterMk cId="2871256902" sldId="2147483660"/>
            <ac:spMk id="3" creationId="{00000000-0000-0000-0000-000000000000}"/>
          </ac:spMkLst>
        </pc:spChg>
        <pc:spChg chg="mod">
          <ac:chgData name="Anne-Cécile Buellet" userId="S::anne-cecile.buellet@universite-paris-saclay.fr::19c8ae6d-b5be-4664-ba70-f11f37174d22" providerId="AD" clId="Web-{2C2AE7BA-FFE8-0FD0-52F3-704FCDDAAB63}" dt="2024-06-03T18:27:34.715" v="2"/>
          <ac:spMkLst>
            <pc:docMk/>
            <pc:sldMasterMk cId="2871256902" sldId="2147483660"/>
            <ac:spMk id="4" creationId="{00000000-0000-0000-0000-000000000000}"/>
          </ac:spMkLst>
        </pc:spChg>
        <pc:spChg chg="mod">
          <ac:chgData name="Anne-Cécile Buellet" userId="S::anne-cecile.buellet@universite-paris-saclay.fr::19c8ae6d-b5be-4664-ba70-f11f37174d22" providerId="AD" clId="Web-{2C2AE7BA-FFE8-0FD0-52F3-704FCDDAAB63}" dt="2024-06-03T18:27:34.715" v="2"/>
          <ac:spMkLst>
            <pc:docMk/>
            <pc:sldMasterMk cId="2871256902" sldId="2147483660"/>
            <ac:spMk id="5" creationId="{00000000-0000-0000-0000-000000000000}"/>
          </ac:spMkLst>
        </pc:spChg>
        <pc:spChg chg="mod">
          <ac:chgData name="Anne-Cécile Buellet" userId="S::anne-cecile.buellet@universite-paris-saclay.fr::19c8ae6d-b5be-4664-ba70-f11f37174d22" providerId="AD" clId="Web-{2C2AE7BA-FFE8-0FD0-52F3-704FCDDAAB63}" dt="2024-06-03T18:27:34.715" v="2"/>
          <ac:spMkLst>
            <pc:docMk/>
            <pc:sldMasterMk cId="2871256902" sldId="2147483660"/>
            <ac:spMk id="6" creationId="{00000000-0000-0000-0000-000000000000}"/>
          </ac:spMkLst>
        </pc:spChg>
        <pc:spChg chg="mod">
          <ac:chgData name="Anne-Cécile Buellet" userId="S::anne-cecile.buellet@universite-paris-saclay.fr::19c8ae6d-b5be-4664-ba70-f11f37174d22" providerId="AD" clId="Web-{2C2AE7BA-FFE8-0FD0-52F3-704FCDDAAB63}" dt="2024-06-03T18:27:34.715" v="2"/>
          <ac:spMkLst>
            <pc:docMk/>
            <pc:sldMasterMk cId="2871256902" sldId="2147483660"/>
            <ac:spMk id="9" creationId="{00000000-0000-0000-0000-000000000000}"/>
          </ac:spMkLst>
        </pc:spChg>
        <pc:spChg chg="mod">
          <ac:chgData name="Anne-Cécile Buellet" userId="S::anne-cecile.buellet@universite-paris-saclay.fr::19c8ae6d-b5be-4664-ba70-f11f37174d22" providerId="AD" clId="Web-{2C2AE7BA-FFE8-0FD0-52F3-704FCDDAAB63}" dt="2024-06-03T18:27:34.715" v="2"/>
          <ac:spMkLst>
            <pc:docMk/>
            <pc:sldMasterMk cId="2871256902" sldId="2147483660"/>
            <ac:spMk id="10" creationId="{00000000-0000-0000-0000-000000000000}"/>
          </ac:spMkLst>
        </pc:spChg>
        <pc:spChg chg="mod">
          <ac:chgData name="Anne-Cécile Buellet" userId="S::anne-cecile.buellet@universite-paris-saclay.fr::19c8ae6d-b5be-4664-ba70-f11f37174d22" providerId="AD" clId="Web-{2C2AE7BA-FFE8-0FD0-52F3-704FCDDAAB63}" dt="2024-06-03T18:27:34.715" v="2"/>
          <ac:spMkLst>
            <pc:docMk/>
            <pc:sldMasterMk cId="2871256902" sldId="2147483660"/>
            <ac:spMk id="11" creationId="{00000000-0000-0000-0000-000000000000}"/>
          </ac:spMkLst>
        </pc:spChg>
        <pc:sldLayoutChg chg="modSp add del mod replId">
          <pc:chgData name="Anne-Cécile Buellet" userId="S::anne-cecile.buellet@universite-paris-saclay.fr::19c8ae6d-b5be-4664-ba70-f11f37174d22" providerId="AD" clId="Web-{2C2AE7BA-FFE8-0FD0-52F3-704FCDDAAB63}" dt="2024-06-03T18:27:34.825" v="3"/>
          <pc:sldLayoutMkLst>
            <pc:docMk/>
            <pc:sldMasterMk cId="2871256902" sldId="2147483660"/>
            <pc:sldLayoutMk cId="436869683" sldId="2147483661"/>
          </pc:sldLayoutMkLst>
          <pc:spChg chg="mod">
            <ac:chgData name="Anne-Cécile Buellet" userId="S::anne-cecile.buellet@universite-paris-saclay.fr::19c8ae6d-b5be-4664-ba70-f11f37174d22" providerId="AD" clId="Web-{2C2AE7BA-FFE8-0FD0-52F3-704FCDDAAB63}" dt="2024-06-03T18:27:34.715" v="2"/>
            <ac:spMkLst>
              <pc:docMk/>
              <pc:sldMasterMk cId="2871256902" sldId="2147483660"/>
              <pc:sldLayoutMk cId="436869683" sldId="2147483661"/>
              <ac:spMk id="2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2C2AE7BA-FFE8-0FD0-52F3-704FCDDAAB63}" dt="2024-06-03T18:27:34.715" v="2"/>
            <ac:spMkLst>
              <pc:docMk/>
              <pc:sldMasterMk cId="2871256902" sldId="2147483660"/>
              <pc:sldLayoutMk cId="436869683" sldId="2147483661"/>
              <ac:spMk id="3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2C2AE7BA-FFE8-0FD0-52F3-704FCDDAAB63}" dt="2024-06-03T18:27:34.715" v="2"/>
            <ac:spMkLst>
              <pc:docMk/>
              <pc:sldMasterMk cId="2871256902" sldId="2147483660"/>
              <pc:sldLayoutMk cId="436869683" sldId="2147483661"/>
              <ac:spMk id="4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2C2AE7BA-FFE8-0FD0-52F3-704FCDDAAB63}" dt="2024-06-03T18:27:34.715" v="2"/>
            <ac:spMkLst>
              <pc:docMk/>
              <pc:sldMasterMk cId="2871256902" sldId="2147483660"/>
              <pc:sldLayoutMk cId="436869683" sldId="2147483661"/>
              <ac:spMk id="5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2C2AE7BA-FFE8-0FD0-52F3-704FCDDAAB63}" dt="2024-06-03T18:27:34.715" v="2"/>
            <ac:spMkLst>
              <pc:docMk/>
              <pc:sldMasterMk cId="2871256902" sldId="2147483660"/>
              <pc:sldLayoutMk cId="436869683" sldId="2147483661"/>
              <ac:spMk id="6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2C2AE7BA-FFE8-0FD0-52F3-704FCDDAAB63}" dt="2024-06-03T18:27:34.715" v="2"/>
            <ac:spMkLst>
              <pc:docMk/>
              <pc:sldMasterMk cId="2871256902" sldId="2147483660"/>
              <pc:sldLayoutMk cId="436869683" sldId="2147483661"/>
              <ac:spMk id="7" creationId="{00000000-0000-0000-0000-000000000000}"/>
            </ac:spMkLst>
          </pc:spChg>
        </pc:sldLayoutChg>
        <pc:sldLayoutChg chg="modSp add del mod replId">
          <pc:chgData name="Anne-Cécile Buellet" userId="S::anne-cecile.buellet@universite-paris-saclay.fr::19c8ae6d-b5be-4664-ba70-f11f37174d22" providerId="AD" clId="Web-{2C2AE7BA-FFE8-0FD0-52F3-704FCDDAAB63}" dt="2024-06-03T18:27:34.825" v="3"/>
          <pc:sldLayoutMkLst>
            <pc:docMk/>
            <pc:sldMasterMk cId="2871256902" sldId="2147483660"/>
            <pc:sldLayoutMk cId="422005378" sldId="2147483662"/>
          </pc:sldLayoutMkLst>
          <pc:spChg chg="mod">
            <ac:chgData name="Anne-Cécile Buellet" userId="S::anne-cecile.buellet@universite-paris-saclay.fr::19c8ae6d-b5be-4664-ba70-f11f37174d22" providerId="AD" clId="Web-{2C2AE7BA-FFE8-0FD0-52F3-704FCDDAAB63}" dt="2024-06-03T18:27:34.715" v="2"/>
            <ac:spMkLst>
              <pc:docMk/>
              <pc:sldMasterMk cId="2871256902" sldId="2147483660"/>
              <pc:sldLayoutMk cId="422005378" sldId="2147483662"/>
              <ac:spMk id="2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2C2AE7BA-FFE8-0FD0-52F3-704FCDDAAB63}" dt="2024-06-03T18:27:34.715" v="2"/>
            <ac:spMkLst>
              <pc:docMk/>
              <pc:sldMasterMk cId="2871256902" sldId="2147483660"/>
              <pc:sldLayoutMk cId="422005378" sldId="2147483662"/>
              <ac:spMk id="3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2C2AE7BA-FFE8-0FD0-52F3-704FCDDAAB63}" dt="2024-06-03T18:27:34.715" v="2"/>
            <ac:spMkLst>
              <pc:docMk/>
              <pc:sldMasterMk cId="2871256902" sldId="2147483660"/>
              <pc:sldLayoutMk cId="422005378" sldId="2147483662"/>
              <ac:spMk id="6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2C2AE7BA-FFE8-0FD0-52F3-704FCDDAAB63}" dt="2024-06-03T18:27:34.715" v="2"/>
            <ac:spMkLst>
              <pc:docMk/>
              <pc:sldMasterMk cId="2871256902" sldId="2147483660"/>
              <pc:sldLayoutMk cId="422005378" sldId="2147483662"/>
              <ac:spMk id="7" creationId="{00000000-0000-0000-0000-000000000000}"/>
            </ac:spMkLst>
          </pc:spChg>
        </pc:sldLayoutChg>
        <pc:sldLayoutChg chg="modSp add del mod replId">
          <pc:chgData name="Anne-Cécile Buellet" userId="S::anne-cecile.buellet@universite-paris-saclay.fr::19c8ae6d-b5be-4664-ba70-f11f37174d22" providerId="AD" clId="Web-{2C2AE7BA-FFE8-0FD0-52F3-704FCDDAAB63}" dt="2024-06-03T18:27:34.825" v="3"/>
          <pc:sldLayoutMkLst>
            <pc:docMk/>
            <pc:sldMasterMk cId="2871256902" sldId="2147483660"/>
            <pc:sldLayoutMk cId="3770338821" sldId="2147483663"/>
          </pc:sldLayoutMkLst>
          <pc:spChg chg="mod">
            <ac:chgData name="Anne-Cécile Buellet" userId="S::anne-cecile.buellet@universite-paris-saclay.fr::19c8ae6d-b5be-4664-ba70-f11f37174d22" providerId="AD" clId="Web-{2C2AE7BA-FFE8-0FD0-52F3-704FCDDAAB63}" dt="2024-06-03T18:27:34.715" v="2"/>
            <ac:spMkLst>
              <pc:docMk/>
              <pc:sldMasterMk cId="2871256902" sldId="2147483660"/>
              <pc:sldLayoutMk cId="3770338821" sldId="2147483663"/>
              <ac:spMk id="2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2C2AE7BA-FFE8-0FD0-52F3-704FCDDAAB63}" dt="2024-06-03T18:27:34.715" v="2"/>
            <ac:spMkLst>
              <pc:docMk/>
              <pc:sldMasterMk cId="2871256902" sldId="2147483660"/>
              <pc:sldLayoutMk cId="3770338821" sldId="2147483663"/>
              <ac:spMk id="3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2C2AE7BA-FFE8-0FD0-52F3-704FCDDAAB63}" dt="2024-06-03T18:27:34.715" v="2"/>
            <ac:spMkLst>
              <pc:docMk/>
              <pc:sldMasterMk cId="2871256902" sldId="2147483660"/>
              <pc:sldLayoutMk cId="3770338821" sldId="2147483663"/>
              <ac:spMk id="8" creationId="{00000000-0000-0000-0000-000000000000}"/>
            </ac:spMkLst>
          </pc:spChg>
        </pc:sldLayoutChg>
        <pc:sldLayoutChg chg="modSp add del mod replId">
          <pc:chgData name="Anne-Cécile Buellet" userId="S::anne-cecile.buellet@universite-paris-saclay.fr::19c8ae6d-b5be-4664-ba70-f11f37174d22" providerId="AD" clId="Web-{2C2AE7BA-FFE8-0FD0-52F3-704FCDDAAB63}" dt="2024-06-03T18:27:34.825" v="3"/>
          <pc:sldLayoutMkLst>
            <pc:docMk/>
            <pc:sldMasterMk cId="2871256902" sldId="2147483660"/>
            <pc:sldLayoutMk cId="896360440" sldId="2147483664"/>
          </pc:sldLayoutMkLst>
          <pc:spChg chg="mod">
            <ac:chgData name="Anne-Cécile Buellet" userId="S::anne-cecile.buellet@universite-paris-saclay.fr::19c8ae6d-b5be-4664-ba70-f11f37174d22" providerId="AD" clId="Web-{2C2AE7BA-FFE8-0FD0-52F3-704FCDDAAB63}" dt="2024-06-03T18:27:34.715" v="2"/>
            <ac:spMkLst>
              <pc:docMk/>
              <pc:sldMasterMk cId="2871256902" sldId="2147483660"/>
              <pc:sldLayoutMk cId="896360440" sldId="2147483664"/>
              <ac:spMk id="2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2C2AE7BA-FFE8-0FD0-52F3-704FCDDAAB63}" dt="2024-06-03T18:27:34.715" v="2"/>
            <ac:spMkLst>
              <pc:docMk/>
              <pc:sldMasterMk cId="2871256902" sldId="2147483660"/>
              <pc:sldLayoutMk cId="896360440" sldId="2147483664"/>
              <ac:spMk id="3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2C2AE7BA-FFE8-0FD0-52F3-704FCDDAAB63}" dt="2024-06-03T18:27:34.715" v="2"/>
            <ac:spMkLst>
              <pc:docMk/>
              <pc:sldMasterMk cId="2871256902" sldId="2147483660"/>
              <pc:sldLayoutMk cId="896360440" sldId="2147483664"/>
              <ac:spMk id="4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2C2AE7BA-FFE8-0FD0-52F3-704FCDDAAB63}" dt="2024-06-03T18:27:34.715" v="2"/>
            <ac:spMkLst>
              <pc:docMk/>
              <pc:sldMasterMk cId="2871256902" sldId="2147483660"/>
              <pc:sldLayoutMk cId="896360440" sldId="2147483664"/>
              <ac:spMk id="8" creationId="{00000000-0000-0000-0000-000000000000}"/>
            </ac:spMkLst>
          </pc:spChg>
        </pc:sldLayoutChg>
        <pc:sldLayoutChg chg="modSp add del mod replId">
          <pc:chgData name="Anne-Cécile Buellet" userId="S::anne-cecile.buellet@universite-paris-saclay.fr::19c8ae6d-b5be-4664-ba70-f11f37174d22" providerId="AD" clId="Web-{2C2AE7BA-FFE8-0FD0-52F3-704FCDDAAB63}" dt="2024-06-03T18:27:34.825" v="3"/>
          <pc:sldLayoutMkLst>
            <pc:docMk/>
            <pc:sldMasterMk cId="2871256902" sldId="2147483660"/>
            <pc:sldLayoutMk cId="2650428363" sldId="2147483665"/>
          </pc:sldLayoutMkLst>
          <pc:spChg chg="mod">
            <ac:chgData name="Anne-Cécile Buellet" userId="S::anne-cecile.buellet@universite-paris-saclay.fr::19c8ae6d-b5be-4664-ba70-f11f37174d22" providerId="AD" clId="Web-{2C2AE7BA-FFE8-0FD0-52F3-704FCDDAAB63}" dt="2024-06-03T18:27:34.715" v="2"/>
            <ac:spMkLst>
              <pc:docMk/>
              <pc:sldMasterMk cId="2871256902" sldId="2147483660"/>
              <pc:sldLayoutMk cId="2650428363" sldId="2147483665"/>
              <ac:spMk id="3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2C2AE7BA-FFE8-0FD0-52F3-704FCDDAAB63}" dt="2024-06-03T18:27:34.715" v="2"/>
            <ac:spMkLst>
              <pc:docMk/>
              <pc:sldMasterMk cId="2871256902" sldId="2147483660"/>
              <pc:sldLayoutMk cId="2650428363" sldId="2147483665"/>
              <ac:spMk id="4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2C2AE7BA-FFE8-0FD0-52F3-704FCDDAAB63}" dt="2024-06-03T18:27:34.715" v="2"/>
            <ac:spMkLst>
              <pc:docMk/>
              <pc:sldMasterMk cId="2871256902" sldId="2147483660"/>
              <pc:sldLayoutMk cId="2650428363" sldId="2147483665"/>
              <ac:spMk id="5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2C2AE7BA-FFE8-0FD0-52F3-704FCDDAAB63}" dt="2024-06-03T18:27:34.715" v="2"/>
            <ac:spMkLst>
              <pc:docMk/>
              <pc:sldMasterMk cId="2871256902" sldId="2147483660"/>
              <pc:sldLayoutMk cId="2650428363" sldId="2147483665"/>
              <ac:spMk id="6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2C2AE7BA-FFE8-0FD0-52F3-704FCDDAAB63}" dt="2024-06-03T18:27:34.715" v="2"/>
            <ac:spMkLst>
              <pc:docMk/>
              <pc:sldMasterMk cId="2871256902" sldId="2147483660"/>
              <pc:sldLayoutMk cId="2650428363" sldId="2147483665"/>
              <ac:spMk id="11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2C2AE7BA-FFE8-0FD0-52F3-704FCDDAAB63}" dt="2024-06-03T18:27:34.715" v="2"/>
            <ac:spMkLst>
              <pc:docMk/>
              <pc:sldMasterMk cId="2871256902" sldId="2147483660"/>
              <pc:sldLayoutMk cId="2650428363" sldId="2147483665"/>
              <ac:spMk id="12" creationId="{00000000-0000-0000-0000-000000000000}"/>
            </ac:spMkLst>
          </pc:spChg>
        </pc:sldLayoutChg>
        <pc:sldLayoutChg chg="modSp add del mod replId">
          <pc:chgData name="Anne-Cécile Buellet" userId="S::anne-cecile.buellet@universite-paris-saclay.fr::19c8ae6d-b5be-4664-ba70-f11f37174d22" providerId="AD" clId="Web-{2C2AE7BA-FFE8-0FD0-52F3-704FCDDAAB63}" dt="2024-06-03T18:27:34.825" v="3"/>
          <pc:sldLayoutMkLst>
            <pc:docMk/>
            <pc:sldMasterMk cId="2871256902" sldId="2147483660"/>
            <pc:sldLayoutMk cId="2628416349" sldId="2147483666"/>
          </pc:sldLayoutMkLst>
          <pc:spChg chg="mod">
            <ac:chgData name="Anne-Cécile Buellet" userId="S::anne-cecile.buellet@universite-paris-saclay.fr::19c8ae6d-b5be-4664-ba70-f11f37174d22" providerId="AD" clId="Web-{2C2AE7BA-FFE8-0FD0-52F3-704FCDDAAB63}" dt="2024-06-03T18:27:34.715" v="2"/>
            <ac:spMkLst>
              <pc:docMk/>
              <pc:sldMasterMk cId="2871256902" sldId="2147483660"/>
              <pc:sldLayoutMk cId="2628416349" sldId="2147483666"/>
              <ac:spMk id="7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2C2AE7BA-FFE8-0FD0-52F3-704FCDDAAB63}" dt="2024-06-03T18:27:34.715" v="2"/>
            <ac:spMkLst>
              <pc:docMk/>
              <pc:sldMasterMk cId="2871256902" sldId="2147483660"/>
              <pc:sldLayoutMk cId="2628416349" sldId="2147483666"/>
              <ac:spMk id="8" creationId="{00000000-0000-0000-0000-000000000000}"/>
            </ac:spMkLst>
          </pc:spChg>
        </pc:sldLayoutChg>
        <pc:sldLayoutChg chg="add del mod replId">
          <pc:chgData name="Anne-Cécile Buellet" userId="S::anne-cecile.buellet@universite-paris-saclay.fr::19c8ae6d-b5be-4664-ba70-f11f37174d22" providerId="AD" clId="Web-{2C2AE7BA-FFE8-0FD0-52F3-704FCDDAAB63}" dt="2024-06-03T18:27:34.825" v="3"/>
          <pc:sldLayoutMkLst>
            <pc:docMk/>
            <pc:sldMasterMk cId="2871256902" sldId="2147483660"/>
            <pc:sldLayoutMk cId="3959124980" sldId="2147483667"/>
          </pc:sldLayoutMkLst>
        </pc:sldLayoutChg>
        <pc:sldLayoutChg chg="modSp add del mod replId">
          <pc:chgData name="Anne-Cécile Buellet" userId="S::anne-cecile.buellet@universite-paris-saclay.fr::19c8ae6d-b5be-4664-ba70-f11f37174d22" providerId="AD" clId="Web-{2C2AE7BA-FFE8-0FD0-52F3-704FCDDAAB63}" dt="2024-06-03T18:27:34.825" v="3"/>
          <pc:sldLayoutMkLst>
            <pc:docMk/>
            <pc:sldMasterMk cId="2871256902" sldId="2147483660"/>
            <pc:sldLayoutMk cId="3254152784" sldId="2147483668"/>
          </pc:sldLayoutMkLst>
          <pc:spChg chg="mod">
            <ac:chgData name="Anne-Cécile Buellet" userId="S::anne-cecile.buellet@universite-paris-saclay.fr::19c8ae6d-b5be-4664-ba70-f11f37174d22" providerId="AD" clId="Web-{2C2AE7BA-FFE8-0FD0-52F3-704FCDDAAB63}" dt="2024-06-03T18:27:34.715" v="2"/>
            <ac:spMkLst>
              <pc:docMk/>
              <pc:sldMasterMk cId="2871256902" sldId="2147483660"/>
              <pc:sldLayoutMk cId="3254152784" sldId="2147483668"/>
              <ac:spMk id="2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2C2AE7BA-FFE8-0FD0-52F3-704FCDDAAB63}" dt="2024-06-03T18:27:34.715" v="2"/>
            <ac:spMkLst>
              <pc:docMk/>
              <pc:sldMasterMk cId="2871256902" sldId="2147483660"/>
              <pc:sldLayoutMk cId="3254152784" sldId="2147483668"/>
              <ac:spMk id="3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2C2AE7BA-FFE8-0FD0-52F3-704FCDDAAB63}" dt="2024-06-03T18:27:34.715" v="2"/>
            <ac:spMkLst>
              <pc:docMk/>
              <pc:sldMasterMk cId="2871256902" sldId="2147483660"/>
              <pc:sldLayoutMk cId="3254152784" sldId="2147483668"/>
              <ac:spMk id="4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2C2AE7BA-FFE8-0FD0-52F3-704FCDDAAB63}" dt="2024-06-03T18:27:34.715" v="2"/>
            <ac:spMkLst>
              <pc:docMk/>
              <pc:sldMasterMk cId="2871256902" sldId="2147483660"/>
              <pc:sldLayoutMk cId="3254152784" sldId="2147483668"/>
              <ac:spMk id="9" creationId="{00000000-0000-0000-0000-000000000000}"/>
            </ac:spMkLst>
          </pc:spChg>
        </pc:sldLayoutChg>
        <pc:sldLayoutChg chg="modSp add del mod replId">
          <pc:chgData name="Anne-Cécile Buellet" userId="S::anne-cecile.buellet@universite-paris-saclay.fr::19c8ae6d-b5be-4664-ba70-f11f37174d22" providerId="AD" clId="Web-{2C2AE7BA-FFE8-0FD0-52F3-704FCDDAAB63}" dt="2024-06-03T18:27:34.825" v="3"/>
          <pc:sldLayoutMkLst>
            <pc:docMk/>
            <pc:sldMasterMk cId="2871256902" sldId="2147483660"/>
            <pc:sldLayoutMk cId="3783658635" sldId="2147483669"/>
          </pc:sldLayoutMkLst>
          <pc:spChg chg="mod">
            <ac:chgData name="Anne-Cécile Buellet" userId="S::anne-cecile.buellet@universite-paris-saclay.fr::19c8ae6d-b5be-4664-ba70-f11f37174d22" providerId="AD" clId="Web-{2C2AE7BA-FFE8-0FD0-52F3-704FCDDAAB63}" dt="2024-06-03T18:27:34.715" v="2"/>
            <ac:spMkLst>
              <pc:docMk/>
              <pc:sldMasterMk cId="2871256902" sldId="2147483660"/>
              <pc:sldLayoutMk cId="3783658635" sldId="2147483669"/>
              <ac:spMk id="2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2C2AE7BA-FFE8-0FD0-52F3-704FCDDAAB63}" dt="2024-06-03T18:27:34.715" v="2"/>
            <ac:spMkLst>
              <pc:docMk/>
              <pc:sldMasterMk cId="2871256902" sldId="2147483660"/>
              <pc:sldLayoutMk cId="3783658635" sldId="2147483669"/>
              <ac:spMk id="3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2C2AE7BA-FFE8-0FD0-52F3-704FCDDAAB63}" dt="2024-06-03T18:27:34.715" v="2"/>
            <ac:spMkLst>
              <pc:docMk/>
              <pc:sldMasterMk cId="2871256902" sldId="2147483660"/>
              <pc:sldLayoutMk cId="3783658635" sldId="2147483669"/>
              <ac:spMk id="4" creationId="{00000000-0000-0000-0000-000000000000}"/>
            </ac:spMkLst>
          </pc:spChg>
        </pc:sldLayoutChg>
        <pc:sldLayoutChg chg="modSp add del mod replId">
          <pc:chgData name="Anne-Cécile Buellet" userId="S::anne-cecile.buellet@universite-paris-saclay.fr::19c8ae6d-b5be-4664-ba70-f11f37174d22" providerId="AD" clId="Web-{2C2AE7BA-FFE8-0FD0-52F3-704FCDDAAB63}" dt="2024-06-03T18:27:34.825" v="3"/>
          <pc:sldLayoutMkLst>
            <pc:docMk/>
            <pc:sldMasterMk cId="2871256902" sldId="2147483660"/>
            <pc:sldLayoutMk cId="3286662360" sldId="2147483670"/>
          </pc:sldLayoutMkLst>
          <pc:spChg chg="mod">
            <ac:chgData name="Anne-Cécile Buellet" userId="S::anne-cecile.buellet@universite-paris-saclay.fr::19c8ae6d-b5be-4664-ba70-f11f37174d22" providerId="AD" clId="Web-{2C2AE7BA-FFE8-0FD0-52F3-704FCDDAAB63}" dt="2024-06-03T18:27:34.715" v="2"/>
            <ac:spMkLst>
              <pc:docMk/>
              <pc:sldMasterMk cId="2871256902" sldId="2147483660"/>
              <pc:sldLayoutMk cId="3286662360" sldId="2147483670"/>
              <ac:spMk id="8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2C2AE7BA-FFE8-0FD0-52F3-704FCDDAAB63}" dt="2024-06-03T18:27:34.715" v="2"/>
            <ac:spMkLst>
              <pc:docMk/>
              <pc:sldMasterMk cId="2871256902" sldId="2147483660"/>
              <pc:sldLayoutMk cId="3286662360" sldId="2147483670"/>
              <ac:spMk id="9" creationId="{00000000-0000-0000-0000-000000000000}"/>
            </ac:spMkLst>
          </pc:spChg>
        </pc:sldLayoutChg>
        <pc:sldLayoutChg chg="modSp add del mod replId">
          <pc:chgData name="Anne-Cécile Buellet" userId="S::anne-cecile.buellet@universite-paris-saclay.fr::19c8ae6d-b5be-4664-ba70-f11f37174d22" providerId="AD" clId="Web-{2C2AE7BA-FFE8-0FD0-52F3-704FCDDAAB63}" dt="2024-06-03T18:27:34.825" v="3"/>
          <pc:sldLayoutMkLst>
            <pc:docMk/>
            <pc:sldMasterMk cId="2871256902" sldId="2147483660"/>
            <pc:sldLayoutMk cId="4236281700" sldId="2147483671"/>
          </pc:sldLayoutMkLst>
          <pc:spChg chg="mod">
            <ac:chgData name="Anne-Cécile Buellet" userId="S::anne-cecile.buellet@universite-paris-saclay.fr::19c8ae6d-b5be-4664-ba70-f11f37174d22" providerId="AD" clId="Web-{2C2AE7BA-FFE8-0FD0-52F3-704FCDDAAB63}" dt="2024-06-03T18:27:34.715" v="2"/>
            <ac:spMkLst>
              <pc:docMk/>
              <pc:sldMasterMk cId="2871256902" sldId="2147483660"/>
              <pc:sldLayoutMk cId="4236281700" sldId="2147483671"/>
              <ac:spMk id="2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2C2AE7BA-FFE8-0FD0-52F3-704FCDDAAB63}" dt="2024-06-03T18:27:34.715" v="2"/>
            <ac:spMkLst>
              <pc:docMk/>
              <pc:sldMasterMk cId="2871256902" sldId="2147483660"/>
              <pc:sldLayoutMk cId="4236281700" sldId="2147483671"/>
              <ac:spMk id="3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2C2AE7BA-FFE8-0FD0-52F3-704FCDDAAB63}" dt="2024-06-03T18:27:34.715" v="2"/>
            <ac:spMkLst>
              <pc:docMk/>
              <pc:sldMasterMk cId="2871256902" sldId="2147483660"/>
              <pc:sldLayoutMk cId="4236281700" sldId="2147483671"/>
              <ac:spMk id="4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2C2AE7BA-FFE8-0FD0-52F3-704FCDDAAB63}" dt="2024-06-03T18:27:34.715" v="2"/>
            <ac:spMkLst>
              <pc:docMk/>
              <pc:sldMasterMk cId="2871256902" sldId="2147483660"/>
              <pc:sldLayoutMk cId="4236281700" sldId="2147483671"/>
              <ac:spMk id="5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2C2AE7BA-FFE8-0FD0-52F3-704FCDDAAB63}" dt="2024-06-03T18:27:34.715" v="2"/>
            <ac:spMkLst>
              <pc:docMk/>
              <pc:sldMasterMk cId="2871256902" sldId="2147483660"/>
              <pc:sldLayoutMk cId="4236281700" sldId="2147483671"/>
              <ac:spMk id="6" creationId="{00000000-0000-0000-0000-000000000000}"/>
            </ac:spMkLst>
          </pc:spChg>
          <pc:spChg chg="mod">
            <ac:chgData name="Anne-Cécile Buellet" userId="S::anne-cecile.buellet@universite-paris-saclay.fr::19c8ae6d-b5be-4664-ba70-f11f37174d22" providerId="AD" clId="Web-{2C2AE7BA-FFE8-0FD0-52F3-704FCDDAAB63}" dt="2024-06-03T18:27:34.715" v="2"/>
            <ac:spMkLst>
              <pc:docMk/>
              <pc:sldMasterMk cId="2871256902" sldId="2147483660"/>
              <pc:sldLayoutMk cId="4236281700" sldId="2147483671"/>
              <ac:spMk id="7" creationId="{00000000-0000-0000-0000-000000000000}"/>
            </ac:spMkLst>
          </pc:spChg>
        </pc:sldLayoutChg>
      </pc:sldMasterChg>
      <pc:sldMasterChg chg="add addSldLayout modSldLayout">
        <pc:chgData name="Anne-Cécile Buellet" userId="S::anne-cecile.buellet@universite-paris-saclay.fr::19c8ae6d-b5be-4664-ba70-f11f37174d22" providerId="AD" clId="Web-{2C2AE7BA-FFE8-0FD0-52F3-704FCDDAAB63}" dt="2024-06-03T18:27:34.825" v="3"/>
        <pc:sldMasterMkLst>
          <pc:docMk/>
          <pc:sldMasterMk cId="3245887606" sldId="2147483672"/>
        </pc:sldMasterMkLst>
        <pc:sldLayoutChg chg="add mod replId">
          <pc:chgData name="Anne-Cécile Buellet" userId="S::anne-cecile.buellet@universite-paris-saclay.fr::19c8ae6d-b5be-4664-ba70-f11f37174d22" providerId="AD" clId="Web-{2C2AE7BA-FFE8-0FD0-52F3-704FCDDAAB63}" dt="2024-06-03T18:27:34.825" v="3"/>
          <pc:sldLayoutMkLst>
            <pc:docMk/>
            <pc:sldMasterMk cId="3245887606" sldId="2147483672"/>
            <pc:sldLayoutMk cId="3444090983" sldId="2147483673"/>
          </pc:sldLayoutMkLst>
        </pc:sldLayoutChg>
        <pc:sldLayoutChg chg="add mod replId">
          <pc:chgData name="Anne-Cécile Buellet" userId="S::anne-cecile.buellet@universite-paris-saclay.fr::19c8ae6d-b5be-4664-ba70-f11f37174d22" providerId="AD" clId="Web-{2C2AE7BA-FFE8-0FD0-52F3-704FCDDAAB63}" dt="2024-06-03T18:27:34.825" v="3"/>
          <pc:sldLayoutMkLst>
            <pc:docMk/>
            <pc:sldMasterMk cId="3245887606" sldId="2147483672"/>
            <pc:sldLayoutMk cId="3752271496" sldId="2147483674"/>
          </pc:sldLayoutMkLst>
        </pc:sldLayoutChg>
        <pc:sldLayoutChg chg="add mod replId">
          <pc:chgData name="Anne-Cécile Buellet" userId="S::anne-cecile.buellet@universite-paris-saclay.fr::19c8ae6d-b5be-4664-ba70-f11f37174d22" providerId="AD" clId="Web-{2C2AE7BA-FFE8-0FD0-52F3-704FCDDAAB63}" dt="2024-06-03T18:27:34.825" v="3"/>
          <pc:sldLayoutMkLst>
            <pc:docMk/>
            <pc:sldMasterMk cId="3245887606" sldId="2147483672"/>
            <pc:sldLayoutMk cId="796100049" sldId="2147483675"/>
          </pc:sldLayoutMkLst>
        </pc:sldLayoutChg>
        <pc:sldLayoutChg chg="add mod replId">
          <pc:chgData name="Anne-Cécile Buellet" userId="S::anne-cecile.buellet@universite-paris-saclay.fr::19c8ae6d-b5be-4664-ba70-f11f37174d22" providerId="AD" clId="Web-{2C2AE7BA-FFE8-0FD0-52F3-704FCDDAAB63}" dt="2024-06-03T18:27:34.825" v="3"/>
          <pc:sldLayoutMkLst>
            <pc:docMk/>
            <pc:sldMasterMk cId="3245887606" sldId="2147483672"/>
            <pc:sldLayoutMk cId="2316360908" sldId="2147483676"/>
          </pc:sldLayoutMkLst>
        </pc:sldLayoutChg>
        <pc:sldLayoutChg chg="add mod replId">
          <pc:chgData name="Anne-Cécile Buellet" userId="S::anne-cecile.buellet@universite-paris-saclay.fr::19c8ae6d-b5be-4664-ba70-f11f37174d22" providerId="AD" clId="Web-{2C2AE7BA-FFE8-0FD0-52F3-704FCDDAAB63}" dt="2024-06-03T18:27:34.825" v="3"/>
          <pc:sldLayoutMkLst>
            <pc:docMk/>
            <pc:sldMasterMk cId="3245887606" sldId="2147483672"/>
            <pc:sldLayoutMk cId="484311588" sldId="2147483677"/>
          </pc:sldLayoutMkLst>
        </pc:sldLayoutChg>
        <pc:sldLayoutChg chg="add mod replId">
          <pc:chgData name="Anne-Cécile Buellet" userId="S::anne-cecile.buellet@universite-paris-saclay.fr::19c8ae6d-b5be-4664-ba70-f11f37174d22" providerId="AD" clId="Web-{2C2AE7BA-FFE8-0FD0-52F3-704FCDDAAB63}" dt="2024-06-03T18:27:34.825" v="3"/>
          <pc:sldLayoutMkLst>
            <pc:docMk/>
            <pc:sldMasterMk cId="3245887606" sldId="2147483672"/>
            <pc:sldLayoutMk cId="330172458" sldId="2147483678"/>
          </pc:sldLayoutMkLst>
        </pc:sldLayoutChg>
        <pc:sldLayoutChg chg="add mod replId">
          <pc:chgData name="Anne-Cécile Buellet" userId="S::anne-cecile.buellet@universite-paris-saclay.fr::19c8ae6d-b5be-4664-ba70-f11f37174d22" providerId="AD" clId="Web-{2C2AE7BA-FFE8-0FD0-52F3-704FCDDAAB63}" dt="2024-06-03T18:27:34.825" v="3"/>
          <pc:sldLayoutMkLst>
            <pc:docMk/>
            <pc:sldMasterMk cId="3245887606" sldId="2147483672"/>
            <pc:sldLayoutMk cId="118207623" sldId="2147483679"/>
          </pc:sldLayoutMkLst>
        </pc:sldLayoutChg>
        <pc:sldLayoutChg chg="add mod replId">
          <pc:chgData name="Anne-Cécile Buellet" userId="S::anne-cecile.buellet@universite-paris-saclay.fr::19c8ae6d-b5be-4664-ba70-f11f37174d22" providerId="AD" clId="Web-{2C2AE7BA-FFE8-0FD0-52F3-704FCDDAAB63}" dt="2024-06-03T18:27:34.825" v="3"/>
          <pc:sldLayoutMkLst>
            <pc:docMk/>
            <pc:sldMasterMk cId="3245887606" sldId="2147483672"/>
            <pc:sldLayoutMk cId="201261038" sldId="2147483680"/>
          </pc:sldLayoutMkLst>
        </pc:sldLayoutChg>
        <pc:sldLayoutChg chg="add mod replId">
          <pc:chgData name="Anne-Cécile Buellet" userId="S::anne-cecile.buellet@universite-paris-saclay.fr::19c8ae6d-b5be-4664-ba70-f11f37174d22" providerId="AD" clId="Web-{2C2AE7BA-FFE8-0FD0-52F3-704FCDDAAB63}" dt="2024-06-03T18:27:34.825" v="3"/>
          <pc:sldLayoutMkLst>
            <pc:docMk/>
            <pc:sldMasterMk cId="3245887606" sldId="2147483672"/>
            <pc:sldLayoutMk cId="642837769" sldId="2147483681"/>
          </pc:sldLayoutMkLst>
        </pc:sldLayoutChg>
        <pc:sldLayoutChg chg="add mod replId">
          <pc:chgData name="Anne-Cécile Buellet" userId="S::anne-cecile.buellet@universite-paris-saclay.fr::19c8ae6d-b5be-4664-ba70-f11f37174d22" providerId="AD" clId="Web-{2C2AE7BA-FFE8-0FD0-52F3-704FCDDAAB63}" dt="2024-06-03T18:27:34.825" v="3"/>
          <pc:sldLayoutMkLst>
            <pc:docMk/>
            <pc:sldMasterMk cId="3245887606" sldId="2147483672"/>
            <pc:sldLayoutMk cId="1745612193" sldId="2147483682"/>
          </pc:sldLayoutMkLst>
        </pc:sldLayoutChg>
        <pc:sldLayoutChg chg="add mod replId">
          <pc:chgData name="Anne-Cécile Buellet" userId="S::anne-cecile.buellet@universite-paris-saclay.fr::19c8ae6d-b5be-4664-ba70-f11f37174d22" providerId="AD" clId="Web-{2C2AE7BA-FFE8-0FD0-52F3-704FCDDAAB63}" dt="2024-06-03T18:27:34.825" v="3"/>
          <pc:sldLayoutMkLst>
            <pc:docMk/>
            <pc:sldMasterMk cId="3245887606" sldId="2147483672"/>
            <pc:sldLayoutMk cId="551285009" sldId="2147483683"/>
          </pc:sldLayoutMkLst>
        </pc:sldLayoutChg>
      </pc:sldMasterChg>
    </pc:docChg>
  </pc:docChgLst>
  <pc:docChgLst>
    <pc:chgData name="Anne-Cécile Buellet" userId="S::anne-cecile.buellet@universite-paris-saclay.fr::19c8ae6d-b5be-4664-ba70-f11f37174d22" providerId="AD" clId="Web-{326DCC24-E2C0-4F15-8193-85EB45B6F722}"/>
    <pc:docChg chg="modSld">
      <pc:chgData name="Anne-Cécile Buellet" userId="S::anne-cecile.buellet@universite-paris-saclay.fr::19c8ae6d-b5be-4664-ba70-f11f37174d22" providerId="AD" clId="Web-{326DCC24-E2C0-4F15-8193-85EB45B6F722}" dt="2024-06-05T19:11:04.102" v="21" actId="1076"/>
      <pc:docMkLst>
        <pc:docMk/>
      </pc:docMkLst>
      <pc:sldChg chg="addSp delSp modSp">
        <pc:chgData name="Anne-Cécile Buellet" userId="S::anne-cecile.buellet@universite-paris-saclay.fr::19c8ae6d-b5be-4664-ba70-f11f37174d22" providerId="AD" clId="Web-{326DCC24-E2C0-4F15-8193-85EB45B6F722}" dt="2024-06-05T19:10:50.288" v="19" actId="1076"/>
        <pc:sldMkLst>
          <pc:docMk/>
          <pc:sldMk cId="509226394" sldId="259"/>
        </pc:sldMkLst>
        <pc:spChg chg="add del mod">
          <ac:chgData name="Anne-Cécile Buellet" userId="S::anne-cecile.buellet@universite-paris-saclay.fr::19c8ae6d-b5be-4664-ba70-f11f37174d22" providerId="AD" clId="Web-{326DCC24-E2C0-4F15-8193-85EB45B6F722}" dt="2024-06-05T19:08:45.342" v="15"/>
          <ac:spMkLst>
            <pc:docMk/>
            <pc:sldMk cId="509226394" sldId="259"/>
            <ac:spMk id="3" creationId="{C516EF9F-708F-FF1D-9CAB-20E0EB27DA2D}"/>
          </ac:spMkLst>
        </pc:spChg>
        <pc:picChg chg="add mod">
          <ac:chgData name="Anne-Cécile Buellet" userId="S::anne-cecile.buellet@universite-paris-saclay.fr::19c8ae6d-b5be-4664-ba70-f11f37174d22" providerId="AD" clId="Web-{326DCC24-E2C0-4F15-8193-85EB45B6F722}" dt="2024-06-05T19:10:50.288" v="19" actId="1076"/>
          <ac:picMkLst>
            <pc:docMk/>
            <pc:sldMk cId="509226394" sldId="259"/>
            <ac:picMk id="4" creationId="{1577D56B-6FDB-D1F0-5063-E11EAE0276AD}"/>
          </ac:picMkLst>
        </pc:picChg>
      </pc:sldChg>
      <pc:sldChg chg="addSp delSp modSp">
        <pc:chgData name="Anne-Cécile Buellet" userId="S::anne-cecile.buellet@universite-paris-saclay.fr::19c8ae6d-b5be-4664-ba70-f11f37174d22" providerId="AD" clId="Web-{326DCC24-E2C0-4F15-8193-85EB45B6F722}" dt="2024-06-05T19:11:04.102" v="21" actId="1076"/>
        <pc:sldMkLst>
          <pc:docMk/>
          <pc:sldMk cId="874168232" sldId="261"/>
        </pc:sldMkLst>
        <pc:spChg chg="add del mod">
          <ac:chgData name="Anne-Cécile Buellet" userId="S::anne-cecile.buellet@universite-paris-saclay.fr::19c8ae6d-b5be-4664-ba70-f11f37174d22" providerId="AD" clId="Web-{326DCC24-E2C0-4F15-8193-85EB45B6F722}" dt="2024-06-05T19:07:48.068" v="1"/>
          <ac:spMkLst>
            <pc:docMk/>
            <pc:sldMk cId="874168232" sldId="261"/>
            <ac:spMk id="5" creationId="{245F5970-95D4-2828-6481-517C762DE980}"/>
          </ac:spMkLst>
        </pc:spChg>
        <pc:picChg chg="del">
          <ac:chgData name="Anne-Cécile Buellet" userId="S::anne-cecile.buellet@universite-paris-saclay.fr::19c8ae6d-b5be-4664-ba70-f11f37174d22" providerId="AD" clId="Web-{326DCC24-E2C0-4F15-8193-85EB45B6F722}" dt="2024-06-05T19:07:22.941" v="0"/>
          <ac:picMkLst>
            <pc:docMk/>
            <pc:sldMk cId="874168232" sldId="261"/>
            <ac:picMk id="4" creationId="{8B0E14A0-2AE1-0D30-0260-419072B17623}"/>
          </ac:picMkLst>
        </pc:picChg>
        <pc:picChg chg="add mod ord">
          <ac:chgData name="Anne-Cécile Buellet" userId="S::anne-cecile.buellet@universite-paris-saclay.fr::19c8ae6d-b5be-4664-ba70-f11f37174d22" providerId="AD" clId="Web-{326DCC24-E2C0-4F15-8193-85EB45B6F722}" dt="2024-06-05T19:08:00.756" v="4" actId="1076"/>
          <ac:picMkLst>
            <pc:docMk/>
            <pc:sldMk cId="874168232" sldId="261"/>
            <ac:picMk id="6" creationId="{E127BBD0-4F0C-BA9D-BE7B-275EC05234B5}"/>
          </ac:picMkLst>
        </pc:picChg>
        <pc:picChg chg="add mod">
          <ac:chgData name="Anne-Cécile Buellet" userId="S::anne-cecile.buellet@universite-paris-saclay.fr::19c8ae6d-b5be-4664-ba70-f11f37174d22" providerId="AD" clId="Web-{326DCC24-E2C0-4F15-8193-85EB45B6F722}" dt="2024-06-05T19:11:04.102" v="21" actId="1076"/>
          <ac:picMkLst>
            <pc:docMk/>
            <pc:sldMk cId="874168232" sldId="261"/>
            <ac:picMk id="8" creationId="{F430C7E1-1655-C4CC-61E9-554DE8C9891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3085765"/>
            <a:ext cx="8240108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990600"/>
            <a:ext cx="79897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2495444"/>
            <a:ext cx="7989752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090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612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285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228003"/>
            <a:ext cx="7989752" cy="363079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271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100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360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311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72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07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61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837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45887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02929C-DA37-574F-0577-0C1D7EDAEF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Oscillateurs ; portraits de phase et non-linéarités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B5BF54B-1465-4F1D-7ED6-BE0F00B390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 descr="Portique bois 1,65 m avec une balançoire | Maison et Styles">
            <a:extLst>
              <a:ext uri="{FF2B5EF4-FFF2-40B4-BE49-F238E27FC236}">
                <a16:creationId xmlns:a16="http://schemas.microsoft.com/office/drawing/2014/main" id="{0A97B7D0-168F-BD63-24F1-0196BEF21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7942" y="3423727"/>
            <a:ext cx="2480655" cy="2449970"/>
          </a:xfrm>
          <a:prstGeom prst="rect">
            <a:avLst/>
          </a:prstGeom>
        </p:spPr>
      </p:pic>
      <p:pic>
        <p:nvPicPr>
          <p:cNvPr id="5" name="Image 4" descr="Pendule murale bois à carillon, Balancier design doré : La Boutique de la  Pendule">
            <a:extLst>
              <a:ext uri="{FF2B5EF4-FFF2-40B4-BE49-F238E27FC236}">
                <a16:creationId xmlns:a16="http://schemas.microsoft.com/office/drawing/2014/main" id="{6BA39029-FDC0-1468-62DA-8F0413A98F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869" y="3430534"/>
            <a:ext cx="2474711" cy="2444026"/>
          </a:xfrm>
          <a:prstGeom prst="rect">
            <a:avLst/>
          </a:prstGeom>
        </p:spPr>
      </p:pic>
      <p:pic>
        <p:nvPicPr>
          <p:cNvPr id="6" name="Image 5" descr="Trampoline 305 Taille M">
            <a:extLst>
              <a:ext uri="{FF2B5EF4-FFF2-40B4-BE49-F238E27FC236}">
                <a16:creationId xmlns:a16="http://schemas.microsoft.com/office/drawing/2014/main" id="{C4B7B11B-4823-F710-0E05-9234C7BCCD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0809" y="3430534"/>
            <a:ext cx="2482382" cy="244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696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6C6EA0-CEFC-2167-2420-244E36D3C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L'oscillateur harmonique</a:t>
            </a:r>
          </a:p>
        </p:txBody>
      </p:sp>
      <p:pic>
        <p:nvPicPr>
          <p:cNvPr id="4" name="Espace réservé du contenu 3" descr="7. TP EDO: oscillations d'un système masse ressort — Programmation  Scientifique avec Python">
            <a:extLst>
              <a:ext uri="{FF2B5EF4-FFF2-40B4-BE49-F238E27FC236}">
                <a16:creationId xmlns:a16="http://schemas.microsoft.com/office/drawing/2014/main" id="{8323FBB6-457F-29A5-327D-2864770B48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8528" y="2483851"/>
            <a:ext cx="5572956" cy="2114102"/>
          </a:xfrm>
        </p:spPr>
      </p:pic>
    </p:spTree>
    <p:extLst>
      <p:ext uri="{BB962C8B-B14F-4D97-AF65-F5344CB8AC3E}">
        <p14:creationId xmlns:p14="http://schemas.microsoft.com/office/powerpoint/2010/main" val="767410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654124-DC68-C4B4-2A5E-F8BA963A7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pendule pesant</a:t>
            </a:r>
          </a:p>
        </p:txBody>
      </p:sp>
      <p:pic>
        <p:nvPicPr>
          <p:cNvPr id="4" name="Espace réservé du contenu 3" descr="Une image contenant diagramme, texte, ligne, Dessin technique&#10;&#10;Description générée automatiquement">
            <a:extLst>
              <a:ext uri="{FF2B5EF4-FFF2-40B4-BE49-F238E27FC236}">
                <a16:creationId xmlns:a16="http://schemas.microsoft.com/office/drawing/2014/main" id="{B686644D-DA74-4F49-F54F-FEA24A49E0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9279" y="2148773"/>
            <a:ext cx="5160210" cy="3889519"/>
          </a:xfrm>
        </p:spPr>
      </p:pic>
    </p:spTree>
    <p:extLst>
      <p:ext uri="{BB962C8B-B14F-4D97-AF65-F5344CB8AC3E}">
        <p14:creationId xmlns:p14="http://schemas.microsoft.com/office/powerpoint/2010/main" val="613067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36F525-AB86-7258-F898-4E57AB657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pendule amorti</a:t>
            </a:r>
          </a:p>
        </p:txBody>
      </p:sp>
      <p:pic>
        <p:nvPicPr>
          <p:cNvPr id="5" name="Image 4" descr="Une image contenant texte, diagramme, Tracé, ligne&#10;&#10;Description générée automatiquement">
            <a:extLst>
              <a:ext uri="{FF2B5EF4-FFF2-40B4-BE49-F238E27FC236}">
                <a16:creationId xmlns:a16="http://schemas.microsoft.com/office/drawing/2014/main" id="{6247C71B-9EFD-4E5E-F91D-1FC45AAE8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757" y="2240017"/>
            <a:ext cx="6879498" cy="3935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733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D99CF3-8C1B-64B3-2072-281B4417C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Pendule pesant amorti</a:t>
            </a:r>
          </a:p>
        </p:txBody>
      </p:sp>
      <p:pic>
        <p:nvPicPr>
          <p:cNvPr id="6" name="Espace réservé du contenu 5" descr="Une image contenant texte, diagramme, Tracé, ligne&#10;&#10;Description générée automatiquement">
            <a:extLst>
              <a:ext uri="{FF2B5EF4-FFF2-40B4-BE49-F238E27FC236}">
                <a16:creationId xmlns:a16="http://schemas.microsoft.com/office/drawing/2014/main" id="{639B3C0A-B8B7-EF96-3008-3FAB8379E5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219" y="2076383"/>
            <a:ext cx="8090576" cy="4091688"/>
          </a:xfrm>
        </p:spPr>
      </p:pic>
      <p:pic>
        <p:nvPicPr>
          <p:cNvPr id="4" name="Image 3" descr="Une image contenant Police, typographie, calligraphie, conception&#10;&#10;Description générée automatiquement">
            <a:extLst>
              <a:ext uri="{FF2B5EF4-FFF2-40B4-BE49-F238E27FC236}">
                <a16:creationId xmlns:a16="http://schemas.microsoft.com/office/drawing/2014/main" id="{1577D56B-6FDB-D1F0-5063-E11EAE027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5400000">
            <a:off x="4205102" y="3871392"/>
            <a:ext cx="491463" cy="254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226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BFAD67-CEED-C044-89CB-35EEF74BF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Oscillateur de van der </a:t>
            </a:r>
            <a:r>
              <a:rPr lang="fr-FR" dirty="0" err="1"/>
              <a:t>pol</a:t>
            </a:r>
          </a:p>
        </p:txBody>
      </p:sp>
      <p:pic>
        <p:nvPicPr>
          <p:cNvPr id="6" name="Espace réservé du contenu 5" descr="Une image contenant texte, diagramme, Tracé, ligne&#10;&#10;Description générée automatiquement">
            <a:extLst>
              <a:ext uri="{FF2B5EF4-FFF2-40B4-BE49-F238E27FC236}">
                <a16:creationId xmlns:a16="http://schemas.microsoft.com/office/drawing/2014/main" id="{E127BBD0-4F0C-BA9D-BE7B-275EC05234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5644" y="2119258"/>
            <a:ext cx="8392770" cy="3815972"/>
          </a:xfrm>
        </p:spPr>
      </p:pic>
      <p:pic>
        <p:nvPicPr>
          <p:cNvPr id="8" name="Image 7" descr="Une image contenant Police, typographie, calligraphie, conception&#10;&#10;Description générée automatiquement">
            <a:extLst>
              <a:ext uri="{FF2B5EF4-FFF2-40B4-BE49-F238E27FC236}">
                <a16:creationId xmlns:a16="http://schemas.microsoft.com/office/drawing/2014/main" id="{F430C7E1-1655-C4CC-61E9-554DE8C989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5400000">
            <a:off x="4463590" y="3903703"/>
            <a:ext cx="491463" cy="254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16823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Affichage à l'écran (4:3)</PresentationFormat>
  <Paragraphs>0</Paragraphs>
  <Slides>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Dividend</vt:lpstr>
      <vt:lpstr>Oscillateurs ; portraits de phase et non-linéarités</vt:lpstr>
      <vt:lpstr>L'oscillateur harmonique</vt:lpstr>
      <vt:lpstr>Le pendule pesant</vt:lpstr>
      <vt:lpstr>Le pendule amorti</vt:lpstr>
      <vt:lpstr>Pendule pesant amorti</vt:lpstr>
      <vt:lpstr>Oscillateur de van der pol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lastModifiedBy/>
  <cp:revision>75</cp:revision>
  <dcterms:created xsi:type="dcterms:W3CDTF">2012-07-30T22:21:58Z</dcterms:created>
  <dcterms:modified xsi:type="dcterms:W3CDTF">2024-06-05T19:11:07Z</dcterms:modified>
</cp:coreProperties>
</file>