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8CFDE-9DBD-489B-4454-B9A4BEEF7E9E}" v="244" dt="2024-05-20T17:50:43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-Cécile Buellet" userId="S::anne-cecile.buellet@universite-paris-saclay.fr::19c8ae6d-b5be-4664-ba70-f11f37174d22" providerId="AD" clId="Web-{DB78CFDE-9DBD-489B-4454-B9A4BEEF7E9E}"/>
    <pc:docChg chg="mod addSld delSld modSld addMainMaster delMainMaster modMainMaster setSldSz">
      <pc:chgData name="Anne-Cécile Buellet" userId="S::anne-cecile.buellet@universite-paris-saclay.fr::19c8ae6d-b5be-4664-ba70-f11f37174d22" providerId="AD" clId="Web-{DB78CFDE-9DBD-489B-4454-B9A4BEEF7E9E}" dt="2024-05-20T17:50:43.516" v="232" actId="14100"/>
      <pc:docMkLst>
        <pc:docMk/>
      </pc:docMkLst>
      <pc:sldChg chg="addSp delSp modSp mod setBg modClrScheme chgLayout">
        <pc:chgData name="Anne-Cécile Buellet" userId="S::anne-cecile.buellet@universite-paris-saclay.fr::19c8ae6d-b5be-4664-ba70-f11f37174d22" providerId="AD" clId="Web-{DB78CFDE-9DBD-489B-4454-B9A4BEEF7E9E}" dt="2024-05-18T12:36:16.289" v="107" actId="1076"/>
        <pc:sldMkLst>
          <pc:docMk/>
          <pc:sldMk cId="3784089036" sldId="256"/>
        </pc:sldMkLst>
        <pc:spChg chg="mod ord">
          <ac:chgData name="Anne-Cécile Buellet" userId="S::anne-cecile.buellet@universite-paris-saclay.fr::19c8ae6d-b5be-4664-ba70-f11f37174d22" providerId="AD" clId="Web-{DB78CFDE-9DBD-489B-4454-B9A4BEEF7E9E}" dt="2024-05-18T12:34:54.912" v="95" actId="14100"/>
          <ac:spMkLst>
            <pc:docMk/>
            <pc:sldMk cId="3784089036" sldId="256"/>
            <ac:spMk id="2" creationId="{00000000-0000-0000-0000-000000000000}"/>
          </ac:spMkLst>
        </pc:spChg>
        <pc:spChg chg="del mod">
          <ac:chgData name="Anne-Cécile Buellet" userId="S::anne-cecile.buellet@universite-paris-saclay.fr::19c8ae6d-b5be-4664-ba70-f11f37174d22" providerId="AD" clId="Web-{DB78CFDE-9DBD-489B-4454-B9A4BEEF7E9E}" dt="2024-05-18T12:32:00.595" v="72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Anne-Cécile Buellet" userId="S::anne-cecile.buellet@universite-paris-saclay.fr::19c8ae6d-b5be-4664-ba70-f11f37174d22" providerId="AD" clId="Web-{DB78CFDE-9DBD-489B-4454-B9A4BEEF7E9E}" dt="2024-05-18T12:36:16.258" v="106" actId="1076"/>
          <ac:spMkLst>
            <pc:docMk/>
            <pc:sldMk cId="3784089036" sldId="256"/>
            <ac:spMk id="6" creationId="{F9F0C52A-1A6E-5FA0-5039-9ADF882548D4}"/>
          </ac:spMkLst>
        </pc:spChg>
        <pc:spChg chg="add del mod">
          <ac:chgData name="Anne-Cécile Buellet" userId="S::anne-cecile.buellet@universite-paris-saclay.fr::19c8ae6d-b5be-4664-ba70-f11f37174d22" providerId="AD" clId="Web-{DB78CFDE-9DBD-489B-4454-B9A4BEEF7E9E}" dt="2024-05-18T12:31:56.110" v="71"/>
          <ac:spMkLst>
            <pc:docMk/>
            <pc:sldMk cId="3784089036" sldId="256"/>
            <ac:spMk id="10" creationId="{C497725C-6431-496A-B11C-691354780DCD}"/>
          </ac:spMkLst>
        </pc:spChg>
        <pc:spChg chg="mod">
          <ac:chgData name="Anne-Cécile Buellet" userId="S::anne-cecile.buellet@universite-paris-saclay.fr::19c8ae6d-b5be-4664-ba70-f11f37174d22" providerId="AD" clId="Web-{DB78CFDE-9DBD-489B-4454-B9A4BEEF7E9E}" dt="2024-05-18T12:27:05.048" v="57"/>
          <ac:spMkLst>
            <pc:docMk/>
            <pc:sldMk cId="3784089036" sldId="256"/>
            <ac:spMk id="13" creationId="{F19A4A0F-1B59-4DB0-9764-D10936E98770}"/>
          </ac:spMkLst>
        </pc:spChg>
        <pc:spChg chg="mod">
          <ac:chgData name="Anne-Cécile Buellet" userId="S::anne-cecile.buellet@universite-paris-saclay.fr::19c8ae6d-b5be-4664-ba70-f11f37174d22" providerId="AD" clId="Web-{DB78CFDE-9DBD-489B-4454-B9A4BEEF7E9E}" dt="2024-05-18T12:27:05.048" v="57"/>
          <ac:spMkLst>
            <pc:docMk/>
            <pc:sldMk cId="3784089036" sldId="256"/>
            <ac:spMk id="14" creationId="{F399A70F-F8CD-4992-9EF5-6CF15472E73F}"/>
          </ac:spMkLst>
        </pc:spChg>
        <pc:spChg chg="mod">
          <ac:chgData name="Anne-Cécile Buellet" userId="S::anne-cecile.buellet@universite-paris-saclay.fr::19c8ae6d-b5be-4664-ba70-f11f37174d22" providerId="AD" clId="Web-{DB78CFDE-9DBD-489B-4454-B9A4BEEF7E9E}" dt="2024-05-18T12:27:05.048" v="57"/>
          <ac:spMkLst>
            <pc:docMk/>
            <pc:sldMk cId="3784089036" sldId="256"/>
            <ac:spMk id="15" creationId="{48F4FEDC-6D80-458C-A665-075D9B9500FD}"/>
          </ac:spMkLst>
        </pc:spChg>
        <pc:spChg chg="add del mod">
          <ac:chgData name="Anne-Cécile Buellet" userId="S::anne-cecile.buellet@universite-paris-saclay.fr::19c8ae6d-b5be-4664-ba70-f11f37174d22" providerId="AD" clId="Web-{DB78CFDE-9DBD-489B-4454-B9A4BEEF7E9E}" dt="2024-05-18T12:31:36.235" v="65"/>
          <ac:spMkLst>
            <pc:docMk/>
            <pc:sldMk cId="3784089036" sldId="256"/>
            <ac:spMk id="17" creationId="{B81933D1-5615-42C7-9C0B-4EB7105CCE2D}"/>
          </ac:spMkLst>
        </pc:spChg>
        <pc:spChg chg="add del mod">
          <ac:chgData name="Anne-Cécile Buellet" userId="S::anne-cecile.buellet@universite-paris-saclay.fr::19c8ae6d-b5be-4664-ba70-f11f37174d22" providerId="AD" clId="Web-{DB78CFDE-9DBD-489B-4454-B9A4BEEF7E9E}" dt="2024-05-18T12:31:49.345" v="69"/>
          <ac:spMkLst>
            <pc:docMk/>
            <pc:sldMk cId="3784089036" sldId="256"/>
            <ac:spMk id="19" creationId="{B089A89A-1E9C-4761-9DFF-53C275FBF870}"/>
          </ac:spMkLst>
        </pc:spChg>
        <pc:spChg chg="add del mod">
          <ac:chgData name="Anne-Cécile Buellet" userId="S::anne-cecile.buellet@universite-paris-saclay.fr::19c8ae6d-b5be-4664-ba70-f11f37174d22" providerId="AD" clId="Web-{DB78CFDE-9DBD-489B-4454-B9A4BEEF7E9E}" dt="2024-05-18T12:31:47.266" v="68"/>
          <ac:spMkLst>
            <pc:docMk/>
            <pc:sldMk cId="3784089036" sldId="256"/>
            <ac:spMk id="21" creationId="{19C9EAEA-39D0-4B0E-A0EB-51E7B26740B1}"/>
          </ac:spMkLst>
        </pc:spChg>
        <pc:grpChg chg="add del mod">
          <ac:chgData name="Anne-Cécile Buellet" userId="S::anne-cecile.buellet@universite-paris-saclay.fr::19c8ae6d-b5be-4664-ba70-f11f37174d22" providerId="AD" clId="Web-{DB78CFDE-9DBD-489B-4454-B9A4BEEF7E9E}" dt="2024-05-18T12:31:56.110" v="70"/>
          <ac:grpSpMkLst>
            <pc:docMk/>
            <pc:sldMk cId="3784089036" sldId="256"/>
            <ac:grpSpMk id="12" creationId="{032D8612-31EB-44CF-A1D0-14FD4C705424}"/>
          </ac:grpSpMkLst>
        </pc:grpChg>
        <pc:picChg chg="add mod modCrop">
          <ac:chgData name="Anne-Cécile Buellet" userId="S::anne-cecile.buellet@universite-paris-saclay.fr::19c8ae6d-b5be-4664-ba70-f11f37174d22" providerId="AD" clId="Web-{DB78CFDE-9DBD-489B-4454-B9A4BEEF7E9E}" dt="2024-05-18T12:36:07.836" v="105" actId="1076"/>
          <ac:picMkLst>
            <pc:docMk/>
            <pc:sldMk cId="3784089036" sldId="256"/>
            <ac:picMk id="4" creationId="{0B5A5216-EFC5-125F-6EC7-A6F096150929}"/>
          </ac:picMkLst>
        </pc:picChg>
        <pc:picChg chg="add mod modCrop">
          <ac:chgData name="Anne-Cécile Buellet" userId="S::anne-cecile.buellet@universite-paris-saclay.fr::19c8ae6d-b5be-4664-ba70-f11f37174d22" providerId="AD" clId="Web-{DB78CFDE-9DBD-489B-4454-B9A4BEEF7E9E}" dt="2024-05-18T12:36:16.289" v="107" actId="1076"/>
          <ac:picMkLst>
            <pc:docMk/>
            <pc:sldMk cId="3784089036" sldId="256"/>
            <ac:picMk id="5" creationId="{AA3F33DC-A4B2-C453-B67D-599B6692E165}"/>
          </ac:picMkLst>
        </pc:picChg>
      </pc:sldChg>
      <pc:sldChg chg="addSp delSp modSp new mod setBg modClrScheme delDesignElem chgLayout">
        <pc:chgData name="Anne-Cécile Buellet" userId="S::anne-cecile.buellet@universite-paris-saclay.fr::19c8ae6d-b5be-4664-ba70-f11f37174d22" providerId="AD" clId="Web-{DB78CFDE-9DBD-489B-4454-B9A4BEEF7E9E}" dt="2024-05-18T12:36:45.555" v="114"/>
        <pc:sldMkLst>
          <pc:docMk/>
          <pc:sldMk cId="1378018672" sldId="257"/>
        </pc:sldMkLst>
        <pc:spChg chg="mod ord">
          <ac:chgData name="Anne-Cécile Buellet" userId="S::anne-cecile.buellet@universite-paris-saclay.fr::19c8ae6d-b5be-4664-ba70-f11f37174d22" providerId="AD" clId="Web-{DB78CFDE-9DBD-489B-4454-B9A4BEEF7E9E}" dt="2024-05-18T12:36:39.664" v="113" actId="20577"/>
          <ac:spMkLst>
            <pc:docMk/>
            <pc:sldMk cId="1378018672" sldId="257"/>
            <ac:spMk id="2" creationId="{95026534-CEDF-61B5-ED7B-FE13009162D5}"/>
          </ac:spMkLst>
        </pc:spChg>
        <pc:spChg chg="del">
          <ac:chgData name="Anne-Cécile Buellet" userId="S::anne-cecile.buellet@universite-paris-saclay.fr::19c8ae6d-b5be-4664-ba70-f11f37174d22" providerId="AD" clId="Web-{DB78CFDE-9DBD-489B-4454-B9A4BEEF7E9E}" dt="2024-05-17T15:47:20.311" v="29"/>
          <ac:spMkLst>
            <pc:docMk/>
            <pc:sldMk cId="1378018672" sldId="257"/>
            <ac:spMk id="3" creationId="{940B591D-D8DF-78C3-6071-F3BE1589FE8C}"/>
          </ac:spMkLst>
        </pc:spChg>
        <pc:spChg chg="add mod">
          <ac:chgData name="Anne-Cécile Buellet" userId="S::anne-cecile.buellet@universite-paris-saclay.fr::19c8ae6d-b5be-4664-ba70-f11f37174d22" providerId="AD" clId="Web-{DB78CFDE-9DBD-489B-4454-B9A4BEEF7E9E}" dt="2024-05-18T12:36:45.555" v="114"/>
          <ac:spMkLst>
            <pc:docMk/>
            <pc:sldMk cId="1378018672" sldId="257"/>
            <ac:spMk id="6" creationId="{2F17CC25-4BE5-65B0-4965-ACB076AACB27}"/>
          </ac:spMkLst>
        </pc:spChg>
        <pc:spChg chg="add del">
          <ac:chgData name="Anne-Cécile Buellet" userId="S::anne-cecile.buellet@universite-paris-saclay.fr::19c8ae6d-b5be-4664-ba70-f11f37174d22" providerId="AD" clId="Web-{DB78CFDE-9DBD-489B-4454-B9A4BEEF7E9E}" dt="2024-05-18T12:26:37.906" v="52"/>
          <ac:spMkLst>
            <pc:docMk/>
            <pc:sldMk cId="1378018672" sldId="257"/>
            <ac:spMk id="8" creationId="{1C319207-06D4-96AA-3D9D-9D08D1001FF5}"/>
          </ac:spMkLst>
        </pc:spChg>
        <pc:spChg chg="add del mod">
          <ac:chgData name="Anne-Cécile Buellet" userId="S::anne-cecile.buellet@universite-paris-saclay.fr::19c8ae6d-b5be-4664-ba70-f11f37174d22" providerId="AD" clId="Web-{DB78CFDE-9DBD-489B-4454-B9A4BEEF7E9E}" dt="2024-05-18T12:33:52.801" v="87"/>
          <ac:spMkLst>
            <pc:docMk/>
            <pc:sldMk cId="1378018672" sldId="257"/>
            <ac:spMk id="11" creationId="{FFB60E8C-7224-44A4-87A0-46A1711DD2ED}"/>
          </ac:spMkLst>
        </pc:spChg>
        <pc:spChg chg="add del mod">
          <ac:chgData name="Anne-Cécile Buellet" userId="S::anne-cecile.buellet@universite-paris-saclay.fr::19c8ae6d-b5be-4664-ba70-f11f37174d22" providerId="AD" clId="Web-{DB78CFDE-9DBD-489B-4454-B9A4BEEF7E9E}" dt="2024-05-18T12:33:06.050" v="85"/>
          <ac:spMkLst>
            <pc:docMk/>
            <pc:sldMk cId="1378018672" sldId="257"/>
            <ac:spMk id="13" creationId="{5DA32751-37A2-45C0-BE94-63D375E27003}"/>
          </ac:spMkLst>
        </pc:spChg>
        <pc:spChg chg="add del mod">
          <ac:chgData name="Anne-Cécile Buellet" userId="S::anne-cecile.buellet@universite-paris-saclay.fr::19c8ae6d-b5be-4664-ba70-f11f37174d22" providerId="AD" clId="Web-{DB78CFDE-9DBD-489B-4454-B9A4BEEF7E9E}" dt="2024-05-18T12:33:04.268" v="84"/>
          <ac:spMkLst>
            <pc:docMk/>
            <pc:sldMk cId="1378018672" sldId="257"/>
            <ac:spMk id="15" creationId="{E659831F-0D9A-4C63-9EBB-8435B85A440F}"/>
          </ac:spMkLst>
        </pc:spChg>
        <pc:spChg chg="add del mod">
          <ac:chgData name="Anne-Cécile Buellet" userId="S::anne-cecile.buellet@universite-paris-saclay.fr::19c8ae6d-b5be-4664-ba70-f11f37174d22" providerId="AD" clId="Web-{DB78CFDE-9DBD-489B-4454-B9A4BEEF7E9E}" dt="2024-05-18T12:33:07.956" v="86"/>
          <ac:spMkLst>
            <pc:docMk/>
            <pc:sldMk cId="1378018672" sldId="257"/>
            <ac:spMk id="17" creationId="{5A55FBCD-CD42-40F5-8A1B-3203F9CAEEAA}"/>
          </ac:spMkLst>
        </pc:spChg>
        <pc:picChg chg="add del mod">
          <ac:chgData name="Anne-Cécile Buellet" userId="S::anne-cecile.buellet@universite-paris-saclay.fr::19c8ae6d-b5be-4664-ba70-f11f37174d22" providerId="AD" clId="Web-{DB78CFDE-9DBD-489B-4454-B9A4BEEF7E9E}" dt="2024-05-18T12:26:04.015" v="47"/>
          <ac:picMkLst>
            <pc:docMk/>
            <pc:sldMk cId="1378018672" sldId="257"/>
            <ac:picMk id="3" creationId="{E6EA4237-920C-4775-A822-D68A69CB5C25}"/>
          </ac:picMkLst>
        </pc:picChg>
        <pc:picChg chg="add mod ord">
          <ac:chgData name="Anne-Cécile Buellet" userId="S::anne-cecile.buellet@universite-paris-saclay.fr::19c8ae6d-b5be-4664-ba70-f11f37174d22" providerId="AD" clId="Web-{DB78CFDE-9DBD-489B-4454-B9A4BEEF7E9E}" dt="2024-05-18T12:36:25.477" v="109" actId="1076"/>
          <ac:picMkLst>
            <pc:docMk/>
            <pc:sldMk cId="1378018672" sldId="257"/>
            <ac:picMk id="4" creationId="{91F19C56-2855-8A72-A318-3C7E9DC6CE74}"/>
          </ac:picMkLst>
        </pc:picChg>
        <pc:picChg chg="add mod ord">
          <ac:chgData name="Anne-Cécile Buellet" userId="S::anne-cecile.buellet@universite-paris-saclay.fr::19c8ae6d-b5be-4664-ba70-f11f37174d22" providerId="AD" clId="Web-{DB78CFDE-9DBD-489B-4454-B9A4BEEF7E9E}" dt="2024-05-18T12:36:23.508" v="108" actId="1076"/>
          <ac:picMkLst>
            <pc:docMk/>
            <pc:sldMk cId="1378018672" sldId="257"/>
            <ac:picMk id="5" creationId="{2F859136-DC3D-AF88-3423-C47AC47C1067}"/>
          </ac:picMkLst>
        </pc:picChg>
      </pc:sldChg>
      <pc:sldChg chg="addSp delSp modSp new del">
        <pc:chgData name="Anne-Cécile Buellet" userId="S::anne-cecile.buellet@universite-paris-saclay.fr::19c8ae6d-b5be-4664-ba70-f11f37174d22" providerId="AD" clId="Web-{DB78CFDE-9DBD-489B-4454-B9A4BEEF7E9E}" dt="2024-05-18T12:26:41.125" v="53"/>
        <pc:sldMkLst>
          <pc:docMk/>
          <pc:sldMk cId="2062664800" sldId="258"/>
        </pc:sldMkLst>
        <pc:spChg chg="mod">
          <ac:chgData name="Anne-Cécile Buellet" userId="S::anne-cecile.buellet@universite-paris-saclay.fr::19c8ae6d-b5be-4664-ba70-f11f37174d22" providerId="AD" clId="Web-{DB78CFDE-9DBD-489B-4454-B9A4BEEF7E9E}" dt="2024-05-18T12:25:59.796" v="46" actId="20577"/>
          <ac:spMkLst>
            <pc:docMk/>
            <pc:sldMk cId="2062664800" sldId="258"/>
            <ac:spMk id="2" creationId="{8EB980D3-C688-2A56-2BA6-17B78C1D84D1}"/>
          </ac:spMkLst>
        </pc:spChg>
        <pc:spChg chg="del">
          <ac:chgData name="Anne-Cécile Buellet" userId="S::anne-cecile.buellet@universite-paris-saclay.fr::19c8ae6d-b5be-4664-ba70-f11f37174d22" providerId="AD" clId="Web-{DB78CFDE-9DBD-489B-4454-B9A4BEEF7E9E}" dt="2024-05-18T12:25:55.436" v="37"/>
          <ac:spMkLst>
            <pc:docMk/>
            <pc:sldMk cId="2062664800" sldId="258"/>
            <ac:spMk id="3" creationId="{A703CDBE-40A2-74FF-EBA5-1091F6E883F9}"/>
          </ac:spMkLst>
        </pc:spChg>
        <pc:spChg chg="add del mod">
          <ac:chgData name="Anne-Cécile Buellet" userId="S::anne-cecile.buellet@universite-paris-saclay.fr::19c8ae6d-b5be-4664-ba70-f11f37174d22" providerId="AD" clId="Web-{DB78CFDE-9DBD-489B-4454-B9A4BEEF7E9E}" dt="2024-05-18T12:26:08.343" v="49"/>
          <ac:spMkLst>
            <pc:docMk/>
            <pc:sldMk cId="2062664800" sldId="258"/>
            <ac:spMk id="6" creationId="{D8248656-F94A-CEB5-7493-F22CB7CB0285}"/>
          </ac:spMkLst>
        </pc:spChg>
        <pc:spChg chg="add mod">
          <ac:chgData name="Anne-Cécile Buellet" userId="S::anne-cecile.buellet@universite-paris-saclay.fr::19c8ae6d-b5be-4664-ba70-f11f37174d22" providerId="AD" clId="Web-{DB78CFDE-9DBD-489B-4454-B9A4BEEF7E9E}" dt="2024-05-18T12:26:30.625" v="51"/>
          <ac:spMkLst>
            <pc:docMk/>
            <pc:sldMk cId="2062664800" sldId="258"/>
            <ac:spMk id="9" creationId="{275D8248-AA38-5A35-F3F5-0789FF330FE4}"/>
          </ac:spMkLst>
        </pc:spChg>
        <pc:picChg chg="add del mod ord">
          <ac:chgData name="Anne-Cécile Buellet" userId="S::anne-cecile.buellet@universite-paris-saclay.fr::19c8ae6d-b5be-4664-ba70-f11f37174d22" providerId="AD" clId="Web-{DB78CFDE-9DBD-489B-4454-B9A4BEEF7E9E}" dt="2024-05-18T12:26:07.030" v="48"/>
          <ac:picMkLst>
            <pc:docMk/>
            <pc:sldMk cId="2062664800" sldId="258"/>
            <ac:picMk id="4" creationId="{D5C9E560-DC39-5289-8A9A-063E57A7CD9C}"/>
          </ac:picMkLst>
        </pc:picChg>
        <pc:picChg chg="add del mod ord">
          <ac:chgData name="Anne-Cécile Buellet" userId="S::anne-cecile.buellet@universite-paris-saclay.fr::19c8ae6d-b5be-4664-ba70-f11f37174d22" providerId="AD" clId="Web-{DB78CFDE-9DBD-489B-4454-B9A4BEEF7E9E}" dt="2024-05-18T12:26:30.625" v="51"/>
          <ac:picMkLst>
            <pc:docMk/>
            <pc:sldMk cId="2062664800" sldId="258"/>
            <ac:picMk id="7" creationId="{1BDA4158-6DC6-8066-7AC7-B35852BF81AD}"/>
          </ac:picMkLst>
        </pc:picChg>
      </pc:sldChg>
      <pc:sldChg chg="addSp delSp modSp new del mod modClrScheme chgLayout">
        <pc:chgData name="Anne-Cécile Buellet" userId="S::anne-cecile.buellet@universite-paris-saclay.fr::19c8ae6d-b5be-4664-ba70-f11f37174d22" providerId="AD" clId="Web-{DB78CFDE-9DBD-489B-4454-B9A4BEEF7E9E}" dt="2024-05-20T16:21:05.045" v="137"/>
        <pc:sldMkLst>
          <pc:docMk/>
          <pc:sldMk cId="2920715890" sldId="258"/>
        </pc:sldMkLst>
        <pc:spChg chg="mod ord">
          <ac:chgData name="Anne-Cécile Buellet" userId="S::anne-cecile.buellet@universite-paris-saclay.fr::19c8ae6d-b5be-4664-ba70-f11f37174d22" providerId="AD" clId="Web-{DB78CFDE-9DBD-489B-4454-B9A4BEEF7E9E}" dt="2024-05-18T13:31:15.910" v="125" actId="20577"/>
          <ac:spMkLst>
            <pc:docMk/>
            <pc:sldMk cId="2920715890" sldId="258"/>
            <ac:spMk id="2" creationId="{9FE08DD7-44A4-A370-39DB-E3149ED6781A}"/>
          </ac:spMkLst>
        </pc:spChg>
        <pc:spChg chg="del mod ord">
          <ac:chgData name="Anne-Cécile Buellet" userId="S::anne-cecile.buellet@universite-paris-saclay.fr::19c8ae6d-b5be-4664-ba70-f11f37174d22" providerId="AD" clId="Web-{DB78CFDE-9DBD-489B-4454-B9A4BEEF7E9E}" dt="2024-05-18T13:31:22.598" v="126"/>
          <ac:spMkLst>
            <pc:docMk/>
            <pc:sldMk cId="2920715890" sldId="258"/>
            <ac:spMk id="3" creationId="{AF413953-D7BD-6A67-DED1-3CE94F71DB89}"/>
          </ac:spMkLst>
        </pc:spChg>
        <pc:spChg chg="add mod">
          <ac:chgData name="Anne-Cécile Buellet" userId="S::anne-cecile.buellet@universite-paris-saclay.fr::19c8ae6d-b5be-4664-ba70-f11f37174d22" providerId="AD" clId="Web-{DB78CFDE-9DBD-489B-4454-B9A4BEEF7E9E}" dt="2024-05-18T12:37:03.087" v="115"/>
          <ac:spMkLst>
            <pc:docMk/>
            <pc:sldMk cId="2920715890" sldId="258"/>
            <ac:spMk id="4" creationId="{2C897814-3CAD-354A-9CBB-D1FE07DE7D81}"/>
          </ac:spMkLst>
        </pc:spChg>
        <pc:spChg chg="add del mod">
          <ac:chgData name="Anne-Cécile Buellet" userId="S::anne-cecile.buellet@universite-paris-saclay.fr::19c8ae6d-b5be-4664-ba70-f11f37174d22" providerId="AD" clId="Web-{DB78CFDE-9DBD-489B-4454-B9A4BEEF7E9E}" dt="2024-05-18T12:37:08.009" v="117"/>
          <ac:spMkLst>
            <pc:docMk/>
            <pc:sldMk cId="2920715890" sldId="258"/>
            <ac:spMk id="5" creationId="{64E81A3F-E718-246D-7504-A3E79CDF57EA}"/>
          </ac:spMkLst>
        </pc:spChg>
        <pc:picChg chg="add mod">
          <ac:chgData name="Anne-Cécile Buellet" userId="S::anne-cecile.buellet@universite-paris-saclay.fr::19c8ae6d-b5be-4664-ba70-f11f37174d22" providerId="AD" clId="Web-{DB78CFDE-9DBD-489B-4454-B9A4BEEF7E9E}" dt="2024-05-18T13:47:40.129" v="135" actId="14100"/>
          <ac:picMkLst>
            <pc:docMk/>
            <pc:sldMk cId="2920715890" sldId="258"/>
            <ac:picMk id="3" creationId="{B4365EDE-ECAD-FC48-17A9-BF27F83C1893}"/>
          </ac:picMkLst>
        </pc:picChg>
        <pc:picChg chg="add mod ord">
          <ac:chgData name="Anne-Cécile Buellet" userId="S::anne-cecile.buellet@universite-paris-saclay.fr::19c8ae6d-b5be-4664-ba70-f11f37174d22" providerId="AD" clId="Web-{DB78CFDE-9DBD-489B-4454-B9A4BEEF7E9E}" dt="2024-05-18T13:47:34.379" v="134" actId="1076"/>
          <ac:picMkLst>
            <pc:docMk/>
            <pc:sldMk cId="2920715890" sldId="258"/>
            <ac:picMk id="5" creationId="{D4D107BF-C8B5-72BB-CF7B-318AA7A97EFB}"/>
          </ac:picMkLst>
        </pc:picChg>
        <pc:cxnChg chg="add">
          <ac:chgData name="Anne-Cécile Buellet" userId="S::anne-cecile.buellet@universite-paris-saclay.fr::19c8ae6d-b5be-4664-ba70-f11f37174d22" providerId="AD" clId="Web-{DB78CFDE-9DBD-489B-4454-B9A4BEEF7E9E}" dt="2024-05-18T13:47:51.536" v="136"/>
          <ac:cxnSpMkLst>
            <pc:docMk/>
            <pc:sldMk cId="2920715890" sldId="258"/>
            <ac:cxnSpMk id="6" creationId="{107958D5-6E54-DFA2-E551-2AEEDB489F9B}"/>
          </ac:cxnSpMkLst>
        </pc:cxnChg>
      </pc:sldChg>
      <pc:sldChg chg="addSp delSp modSp new">
        <pc:chgData name="Anne-Cécile Buellet" userId="S::anne-cecile.buellet@universite-paris-saclay.fr::19c8ae6d-b5be-4664-ba70-f11f37174d22" providerId="AD" clId="Web-{DB78CFDE-9DBD-489B-4454-B9A4BEEF7E9E}" dt="2024-05-20T16:21:48.453" v="160" actId="20577"/>
        <pc:sldMkLst>
          <pc:docMk/>
          <pc:sldMk cId="1222529894" sldId="259"/>
        </pc:sldMkLst>
        <pc:spChg chg="mod">
          <ac:chgData name="Anne-Cécile Buellet" userId="S::anne-cecile.buellet@universite-paris-saclay.fr::19c8ae6d-b5be-4664-ba70-f11f37174d22" providerId="AD" clId="Web-{DB78CFDE-9DBD-489B-4454-B9A4BEEF7E9E}" dt="2024-05-20T16:21:48.453" v="160" actId="20577"/>
          <ac:spMkLst>
            <pc:docMk/>
            <pc:sldMk cId="1222529894" sldId="259"/>
            <ac:spMk id="2" creationId="{D2F94E90-CD05-2E47-A373-561E25C21416}"/>
          </ac:spMkLst>
        </pc:spChg>
        <pc:spChg chg="del">
          <ac:chgData name="Anne-Cécile Buellet" userId="S::anne-cecile.buellet@universite-paris-saclay.fr::19c8ae6d-b5be-4664-ba70-f11f37174d22" providerId="AD" clId="Web-{DB78CFDE-9DBD-489B-4454-B9A4BEEF7E9E}" dt="2024-05-20T16:21:29.062" v="151"/>
          <ac:spMkLst>
            <pc:docMk/>
            <pc:sldMk cId="1222529894" sldId="259"/>
            <ac:spMk id="3" creationId="{005B8D0B-D5D8-6A44-F7CC-DE936A1505D9}"/>
          </ac:spMkLst>
        </pc:spChg>
        <pc:picChg chg="add mod ord">
          <ac:chgData name="Anne-Cécile Buellet" userId="S::anne-cecile.buellet@universite-paris-saclay.fr::19c8ae6d-b5be-4664-ba70-f11f37174d22" providerId="AD" clId="Web-{DB78CFDE-9DBD-489B-4454-B9A4BEEF7E9E}" dt="2024-05-20T16:21:39.984" v="153" actId="1076"/>
          <ac:picMkLst>
            <pc:docMk/>
            <pc:sldMk cId="1222529894" sldId="259"/>
            <ac:picMk id="5" creationId="{51487AF5-E02C-B5D6-EB9F-DFA456BAE48F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DB78CFDE-9DBD-489B-4454-B9A4BEEF7E9E}" dt="2024-05-20T16:42:55.159" v="193" actId="1076"/>
        <pc:sldMkLst>
          <pc:docMk/>
          <pc:sldMk cId="2243111597" sldId="260"/>
        </pc:sldMkLst>
        <pc:spChg chg="mod">
          <ac:chgData name="Anne-Cécile Buellet" userId="S::anne-cecile.buellet@universite-paris-saclay.fr::19c8ae6d-b5be-4664-ba70-f11f37174d22" providerId="AD" clId="Web-{DB78CFDE-9DBD-489B-4454-B9A4BEEF7E9E}" dt="2024-05-20T16:42:43.502" v="190" actId="20577"/>
          <ac:spMkLst>
            <pc:docMk/>
            <pc:sldMk cId="2243111597" sldId="260"/>
            <ac:spMk id="2" creationId="{EACB8688-B265-EFC6-7AD8-1403578AAB3D}"/>
          </ac:spMkLst>
        </pc:spChg>
        <pc:spChg chg="del">
          <ac:chgData name="Anne-Cécile Buellet" userId="S::anne-cecile.buellet@universite-paris-saclay.fr::19c8ae6d-b5be-4664-ba70-f11f37174d22" providerId="AD" clId="Web-{DB78CFDE-9DBD-489B-4454-B9A4BEEF7E9E}" dt="2024-05-20T16:42:47.705" v="191"/>
          <ac:spMkLst>
            <pc:docMk/>
            <pc:sldMk cId="2243111597" sldId="260"/>
            <ac:spMk id="3" creationId="{D62E6BE5-BE70-C2EC-AD82-7C51D40F44E0}"/>
          </ac:spMkLst>
        </pc:spChg>
        <pc:picChg chg="add mod ord">
          <ac:chgData name="Anne-Cécile Buellet" userId="S::anne-cecile.buellet@universite-paris-saclay.fr::19c8ae6d-b5be-4664-ba70-f11f37174d22" providerId="AD" clId="Web-{DB78CFDE-9DBD-489B-4454-B9A4BEEF7E9E}" dt="2024-05-20T16:42:55.159" v="193" actId="1076"/>
          <ac:picMkLst>
            <pc:docMk/>
            <pc:sldMk cId="2243111597" sldId="260"/>
            <ac:picMk id="5" creationId="{4EF6BEE8-4656-3180-49B7-8235A7F0207B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DB78CFDE-9DBD-489B-4454-B9A4BEEF7E9E}" dt="2024-05-20T17:50:43.516" v="232" actId="14100"/>
        <pc:sldMkLst>
          <pc:docMk/>
          <pc:sldMk cId="4113852344" sldId="261"/>
        </pc:sldMkLst>
        <pc:spChg chg="mod">
          <ac:chgData name="Anne-Cécile Buellet" userId="S::anne-cecile.buellet@universite-paris-saclay.fr::19c8ae6d-b5be-4664-ba70-f11f37174d22" providerId="AD" clId="Web-{DB78CFDE-9DBD-489B-4454-B9A4BEEF7E9E}" dt="2024-05-20T17:48:34.793" v="218" actId="20577"/>
          <ac:spMkLst>
            <pc:docMk/>
            <pc:sldMk cId="4113852344" sldId="261"/>
            <ac:spMk id="2" creationId="{6366A285-9BB6-1D25-E11A-0EBD4CB78FA1}"/>
          </ac:spMkLst>
        </pc:spChg>
        <pc:spChg chg="del">
          <ac:chgData name="Anne-Cécile Buellet" userId="S::anne-cecile.buellet@universite-paris-saclay.fr::19c8ae6d-b5be-4664-ba70-f11f37174d22" providerId="AD" clId="Web-{DB78CFDE-9DBD-489B-4454-B9A4BEEF7E9E}" dt="2024-05-20T17:48:43.637" v="219"/>
          <ac:spMkLst>
            <pc:docMk/>
            <pc:sldMk cId="4113852344" sldId="261"/>
            <ac:spMk id="3" creationId="{5E9A1CF9-7836-DA7E-3BC8-7D9CC6F39CC8}"/>
          </ac:spMkLst>
        </pc:spChg>
        <pc:picChg chg="add mod ord">
          <ac:chgData name="Anne-Cécile Buellet" userId="S::anne-cecile.buellet@universite-paris-saclay.fr::19c8ae6d-b5be-4664-ba70-f11f37174d22" providerId="AD" clId="Web-{DB78CFDE-9DBD-489B-4454-B9A4BEEF7E9E}" dt="2024-05-20T17:50:28.187" v="229" actId="14100"/>
          <ac:picMkLst>
            <pc:docMk/>
            <pc:sldMk cId="4113852344" sldId="261"/>
            <ac:picMk id="5" creationId="{5175C025-26CD-27EA-4ACF-9201C954C61D}"/>
          </ac:picMkLst>
        </pc:picChg>
        <pc:picChg chg="add mod modCrop">
          <ac:chgData name="Anne-Cécile Buellet" userId="S::anne-cecile.buellet@universite-paris-saclay.fr::19c8ae6d-b5be-4664-ba70-f11f37174d22" providerId="AD" clId="Web-{DB78CFDE-9DBD-489B-4454-B9A4BEEF7E9E}" dt="2024-05-20T17:50:43.516" v="232" actId="14100"/>
          <ac:picMkLst>
            <pc:docMk/>
            <pc:sldMk cId="4113852344" sldId="261"/>
            <ac:picMk id="6" creationId="{871AFFC7-9DF4-AF94-4C29-5235CA372FEB}"/>
          </ac:picMkLst>
        </pc:picChg>
      </pc:sldChg>
      <pc:sldMasterChg chg="modSp del delSldLayout modSldLayout">
        <pc:chgData name="Anne-Cécile Buellet" userId="S::anne-cecile.buellet@universite-paris-saclay.fr::19c8ae6d-b5be-4664-ba70-f11f37174d22" providerId="AD" clId="Web-{DB78CFDE-9DBD-489B-4454-B9A4BEEF7E9E}" dt="2024-05-18T12:33:52.801" v="87"/>
        <pc:sldMasterMkLst>
          <pc:docMk/>
          <pc:sldMasterMk cId="3071127875" sldId="2147483648"/>
        </pc:sldMasterMkLst>
        <pc:spChg chg="mod">
          <ac:chgData name="Anne-Cécile Buellet" userId="S::anne-cecile.buellet@universite-paris-saclay.fr::19c8ae6d-b5be-4664-ba70-f11f37174d22" providerId="AD" clId="Web-{DB78CFDE-9DBD-489B-4454-B9A4BEEF7E9E}" dt="2024-05-18T12:27:05.048" v="57"/>
          <ac:spMkLst>
            <pc:docMk/>
            <pc:sldMasterMk cId="3071127875" sldId="2147483648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DB78CFDE-9DBD-489B-4454-B9A4BEEF7E9E}" dt="2024-05-18T12:27:05.048" v="57"/>
          <ac:spMkLst>
            <pc:docMk/>
            <pc:sldMasterMk cId="3071127875" sldId="2147483648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DB78CFDE-9DBD-489B-4454-B9A4BEEF7E9E}" dt="2024-05-18T12:27:05.048" v="57"/>
          <ac:spMkLst>
            <pc:docMk/>
            <pc:sldMasterMk cId="3071127875" sldId="2147483648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DB78CFDE-9DBD-489B-4454-B9A4BEEF7E9E}" dt="2024-05-18T12:27:05.048" v="57"/>
          <ac:spMkLst>
            <pc:docMk/>
            <pc:sldMasterMk cId="3071127875" sldId="2147483648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DB78CFDE-9DBD-489B-4454-B9A4BEEF7E9E}" dt="2024-05-18T12:27:05.048" v="57"/>
          <ac:spMkLst>
            <pc:docMk/>
            <pc:sldMasterMk cId="3071127875" sldId="2147483648"/>
            <ac:spMk id="6" creationId="{00000000-0000-0000-0000-000000000000}"/>
          </ac:spMkLst>
        </pc:spChg>
        <pc:sldLayoutChg chg="modSp del">
          <pc:chgData name="Anne-Cécile Buellet" userId="S::anne-cecile.buellet@universite-paris-saclay.fr::19c8ae6d-b5be-4664-ba70-f11f37174d22" providerId="AD" clId="Web-{DB78CFDE-9DBD-489B-4454-B9A4BEEF7E9E}" dt="2024-05-18T12:33:52.801" v="87"/>
          <pc:sldLayoutMkLst>
            <pc:docMk/>
            <pc:sldMasterMk cId="3071127875" sldId="2147483648"/>
            <pc:sldLayoutMk cId="3310491181" sldId="2147483649"/>
          </pc:sldLayoutMkLst>
          <pc:spChg chg="mod">
            <ac:chgData name="Anne-Cécile Buellet" userId="S::anne-cecile.buellet@universite-paris-saclay.fr::19c8ae6d-b5be-4664-ba70-f11f37174d22" providerId="AD" clId="Web-{DB78CFDE-9DBD-489B-4454-B9A4BEEF7E9E}" dt="2024-05-18T12:27:05.048" v="57"/>
            <ac:spMkLst>
              <pc:docMk/>
              <pc:sldMasterMk cId="3071127875" sldId="2147483648"/>
              <pc:sldLayoutMk cId="3310491181" sldId="214748364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DB78CFDE-9DBD-489B-4454-B9A4BEEF7E9E}" dt="2024-05-18T12:27:05.048" v="57"/>
            <ac:spMkLst>
              <pc:docMk/>
              <pc:sldMasterMk cId="3071127875" sldId="2147483648"/>
              <pc:sldLayoutMk cId="3310491181" sldId="2147483649"/>
              <ac:spMk id="3" creationId="{00000000-0000-0000-0000-000000000000}"/>
            </ac:spMkLst>
          </pc:spChg>
        </pc:sldLayoutChg>
        <pc:sldLayoutChg chg="del">
          <pc:chgData name="Anne-Cécile Buellet" userId="S::anne-cecile.buellet@universite-paris-saclay.fr::19c8ae6d-b5be-4664-ba70-f11f37174d22" providerId="AD" clId="Web-{DB78CFDE-9DBD-489B-4454-B9A4BEEF7E9E}" dt="2024-05-18T12:33:52.801" v="87"/>
          <pc:sldLayoutMkLst>
            <pc:docMk/>
            <pc:sldMasterMk cId="3071127875" sldId="2147483648"/>
            <pc:sldLayoutMk cId="3841795644" sldId="2147483650"/>
          </pc:sldLayoutMkLst>
        </pc:sldLayoutChg>
        <pc:sldLayoutChg chg="modSp del">
          <pc:chgData name="Anne-Cécile Buellet" userId="S::anne-cecile.buellet@universite-paris-saclay.fr::19c8ae6d-b5be-4664-ba70-f11f37174d22" providerId="AD" clId="Web-{DB78CFDE-9DBD-489B-4454-B9A4BEEF7E9E}" dt="2024-05-18T12:33:52.801" v="87"/>
          <pc:sldLayoutMkLst>
            <pc:docMk/>
            <pc:sldMasterMk cId="3071127875" sldId="2147483648"/>
            <pc:sldLayoutMk cId="3466923455" sldId="2147483651"/>
          </pc:sldLayoutMkLst>
          <pc:spChg chg="mod">
            <ac:chgData name="Anne-Cécile Buellet" userId="S::anne-cecile.buellet@universite-paris-saclay.fr::19c8ae6d-b5be-4664-ba70-f11f37174d22" providerId="AD" clId="Web-{DB78CFDE-9DBD-489B-4454-B9A4BEEF7E9E}" dt="2024-05-18T12:27:05.048" v="57"/>
            <ac:spMkLst>
              <pc:docMk/>
              <pc:sldMasterMk cId="3071127875" sldId="2147483648"/>
              <pc:sldLayoutMk cId="3466923455" sldId="214748365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DB78CFDE-9DBD-489B-4454-B9A4BEEF7E9E}" dt="2024-05-18T12:27:05.048" v="57"/>
            <ac:spMkLst>
              <pc:docMk/>
              <pc:sldMasterMk cId="3071127875" sldId="2147483648"/>
              <pc:sldLayoutMk cId="3466923455" sldId="2147483651"/>
              <ac:spMk id="3" creationId="{00000000-0000-0000-0000-000000000000}"/>
            </ac:spMkLst>
          </pc:spChg>
        </pc:sldLayoutChg>
        <pc:sldLayoutChg chg="modSp del">
          <pc:chgData name="Anne-Cécile Buellet" userId="S::anne-cecile.buellet@universite-paris-saclay.fr::19c8ae6d-b5be-4664-ba70-f11f37174d22" providerId="AD" clId="Web-{DB78CFDE-9DBD-489B-4454-B9A4BEEF7E9E}" dt="2024-05-18T12:33:52.801" v="87"/>
          <pc:sldLayoutMkLst>
            <pc:docMk/>
            <pc:sldMasterMk cId="3071127875" sldId="2147483648"/>
            <pc:sldLayoutMk cId="3747632232" sldId="2147483652"/>
          </pc:sldLayoutMkLst>
          <pc:spChg chg="mod">
            <ac:chgData name="Anne-Cécile Buellet" userId="S::anne-cecile.buellet@universite-paris-saclay.fr::19c8ae6d-b5be-4664-ba70-f11f37174d22" providerId="AD" clId="Web-{DB78CFDE-9DBD-489B-4454-B9A4BEEF7E9E}" dt="2024-05-18T12:27:05.048" v="57"/>
            <ac:spMkLst>
              <pc:docMk/>
              <pc:sldMasterMk cId="3071127875" sldId="2147483648"/>
              <pc:sldLayoutMk cId="3747632232" sldId="214748365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DB78CFDE-9DBD-489B-4454-B9A4BEEF7E9E}" dt="2024-05-18T12:27:05.048" v="57"/>
            <ac:spMkLst>
              <pc:docMk/>
              <pc:sldMasterMk cId="3071127875" sldId="2147483648"/>
              <pc:sldLayoutMk cId="3747632232" sldId="2147483652"/>
              <ac:spMk id="4" creationId="{00000000-0000-0000-0000-000000000000}"/>
            </ac:spMkLst>
          </pc:spChg>
        </pc:sldLayoutChg>
        <pc:sldLayoutChg chg="modSp del">
          <pc:chgData name="Anne-Cécile Buellet" userId="S::anne-cecile.buellet@universite-paris-saclay.fr::19c8ae6d-b5be-4664-ba70-f11f37174d22" providerId="AD" clId="Web-{DB78CFDE-9DBD-489B-4454-B9A4BEEF7E9E}" dt="2024-05-18T12:33:52.801" v="87"/>
          <pc:sldLayoutMkLst>
            <pc:docMk/>
            <pc:sldMasterMk cId="3071127875" sldId="2147483648"/>
            <pc:sldLayoutMk cId="2611866596" sldId="2147483653"/>
          </pc:sldLayoutMkLst>
          <pc:spChg chg="mod">
            <ac:chgData name="Anne-Cécile Buellet" userId="S::anne-cecile.buellet@universite-paris-saclay.fr::19c8ae6d-b5be-4664-ba70-f11f37174d22" providerId="AD" clId="Web-{DB78CFDE-9DBD-489B-4454-B9A4BEEF7E9E}" dt="2024-05-18T12:27:05.048" v="57"/>
            <ac:spMkLst>
              <pc:docMk/>
              <pc:sldMasterMk cId="3071127875" sldId="2147483648"/>
              <pc:sldLayoutMk cId="2611866596" sldId="2147483653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DB78CFDE-9DBD-489B-4454-B9A4BEEF7E9E}" dt="2024-05-18T12:27:05.048" v="57"/>
            <ac:spMkLst>
              <pc:docMk/>
              <pc:sldMasterMk cId="3071127875" sldId="2147483648"/>
              <pc:sldLayoutMk cId="2611866596" sldId="214748365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DB78CFDE-9DBD-489B-4454-B9A4BEEF7E9E}" dt="2024-05-18T12:27:05.048" v="57"/>
            <ac:spMkLst>
              <pc:docMk/>
              <pc:sldMasterMk cId="3071127875" sldId="2147483648"/>
              <pc:sldLayoutMk cId="2611866596" sldId="2147483653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DB78CFDE-9DBD-489B-4454-B9A4BEEF7E9E}" dt="2024-05-18T12:27:05.048" v="57"/>
            <ac:spMkLst>
              <pc:docMk/>
              <pc:sldMasterMk cId="3071127875" sldId="2147483648"/>
              <pc:sldLayoutMk cId="2611866596" sldId="2147483653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DB78CFDE-9DBD-489B-4454-B9A4BEEF7E9E}" dt="2024-05-18T12:27:05.048" v="57"/>
            <ac:spMkLst>
              <pc:docMk/>
              <pc:sldMasterMk cId="3071127875" sldId="2147483648"/>
              <pc:sldLayoutMk cId="2611866596" sldId="2147483653"/>
              <ac:spMk id="6" creationId="{00000000-0000-0000-0000-000000000000}"/>
            </ac:spMkLst>
          </pc:spChg>
        </pc:sldLayoutChg>
        <pc:sldLayoutChg chg="del">
          <pc:chgData name="Anne-Cécile Buellet" userId="S::anne-cecile.buellet@universite-paris-saclay.fr::19c8ae6d-b5be-4664-ba70-f11f37174d22" providerId="AD" clId="Web-{DB78CFDE-9DBD-489B-4454-B9A4BEEF7E9E}" dt="2024-05-18T12:33:52.801" v="87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Anne-Cécile Buellet" userId="S::anne-cecile.buellet@universite-paris-saclay.fr::19c8ae6d-b5be-4664-ba70-f11f37174d22" providerId="AD" clId="Web-{DB78CFDE-9DBD-489B-4454-B9A4BEEF7E9E}" dt="2024-05-18T12:33:52.801" v="87"/>
          <pc:sldLayoutMkLst>
            <pc:docMk/>
            <pc:sldMasterMk cId="3071127875" sldId="2147483648"/>
            <pc:sldLayoutMk cId="4040201302" sldId="2147483655"/>
          </pc:sldLayoutMkLst>
        </pc:sldLayoutChg>
        <pc:sldLayoutChg chg="modSp del">
          <pc:chgData name="Anne-Cécile Buellet" userId="S::anne-cecile.buellet@universite-paris-saclay.fr::19c8ae6d-b5be-4664-ba70-f11f37174d22" providerId="AD" clId="Web-{DB78CFDE-9DBD-489B-4454-B9A4BEEF7E9E}" dt="2024-05-18T12:33:52.801" v="87"/>
          <pc:sldLayoutMkLst>
            <pc:docMk/>
            <pc:sldMasterMk cId="3071127875" sldId="2147483648"/>
            <pc:sldLayoutMk cId="2706407263" sldId="2147483656"/>
          </pc:sldLayoutMkLst>
          <pc:spChg chg="mod">
            <ac:chgData name="Anne-Cécile Buellet" userId="S::anne-cecile.buellet@universite-paris-saclay.fr::19c8ae6d-b5be-4664-ba70-f11f37174d22" providerId="AD" clId="Web-{DB78CFDE-9DBD-489B-4454-B9A4BEEF7E9E}" dt="2024-05-18T12:27:05.048" v="57"/>
            <ac:spMkLst>
              <pc:docMk/>
              <pc:sldMasterMk cId="3071127875" sldId="2147483648"/>
              <pc:sldLayoutMk cId="2706407263" sldId="2147483656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DB78CFDE-9DBD-489B-4454-B9A4BEEF7E9E}" dt="2024-05-18T12:27:05.048" v="57"/>
            <ac:spMkLst>
              <pc:docMk/>
              <pc:sldMasterMk cId="3071127875" sldId="2147483648"/>
              <pc:sldLayoutMk cId="2706407263" sldId="2147483656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DB78CFDE-9DBD-489B-4454-B9A4BEEF7E9E}" dt="2024-05-18T12:27:05.048" v="57"/>
            <ac:spMkLst>
              <pc:docMk/>
              <pc:sldMasterMk cId="3071127875" sldId="2147483648"/>
              <pc:sldLayoutMk cId="2706407263" sldId="2147483656"/>
              <ac:spMk id="4" creationId="{00000000-0000-0000-0000-000000000000}"/>
            </ac:spMkLst>
          </pc:spChg>
        </pc:sldLayoutChg>
        <pc:sldLayoutChg chg="modSp del">
          <pc:chgData name="Anne-Cécile Buellet" userId="S::anne-cecile.buellet@universite-paris-saclay.fr::19c8ae6d-b5be-4664-ba70-f11f37174d22" providerId="AD" clId="Web-{DB78CFDE-9DBD-489B-4454-B9A4BEEF7E9E}" dt="2024-05-18T12:33:52.801" v="87"/>
          <pc:sldLayoutMkLst>
            <pc:docMk/>
            <pc:sldMasterMk cId="3071127875" sldId="2147483648"/>
            <pc:sldLayoutMk cId="1610903340" sldId="2147483657"/>
          </pc:sldLayoutMkLst>
          <pc:spChg chg="mod">
            <ac:chgData name="Anne-Cécile Buellet" userId="S::anne-cecile.buellet@universite-paris-saclay.fr::19c8ae6d-b5be-4664-ba70-f11f37174d22" providerId="AD" clId="Web-{DB78CFDE-9DBD-489B-4454-B9A4BEEF7E9E}" dt="2024-05-18T12:27:05.048" v="57"/>
            <ac:spMkLst>
              <pc:docMk/>
              <pc:sldMasterMk cId="3071127875" sldId="2147483648"/>
              <pc:sldLayoutMk cId="1610903340" sldId="2147483657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DB78CFDE-9DBD-489B-4454-B9A4BEEF7E9E}" dt="2024-05-18T12:27:05.048" v="57"/>
            <ac:spMkLst>
              <pc:docMk/>
              <pc:sldMasterMk cId="3071127875" sldId="2147483648"/>
              <pc:sldLayoutMk cId="1610903340" sldId="2147483657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DB78CFDE-9DBD-489B-4454-B9A4BEEF7E9E}" dt="2024-05-18T12:27:05.048" v="57"/>
            <ac:spMkLst>
              <pc:docMk/>
              <pc:sldMasterMk cId="3071127875" sldId="2147483648"/>
              <pc:sldLayoutMk cId="1610903340" sldId="2147483657"/>
              <ac:spMk id="4" creationId="{00000000-0000-0000-0000-000000000000}"/>
            </ac:spMkLst>
          </pc:spChg>
        </pc:sldLayoutChg>
        <pc:sldLayoutChg chg="del">
          <pc:chgData name="Anne-Cécile Buellet" userId="S::anne-cecile.buellet@universite-paris-saclay.fr::19c8ae6d-b5be-4664-ba70-f11f37174d22" providerId="AD" clId="Web-{DB78CFDE-9DBD-489B-4454-B9A4BEEF7E9E}" dt="2024-05-18T12:33:52.801" v="87"/>
          <pc:sldLayoutMkLst>
            <pc:docMk/>
            <pc:sldMasterMk cId="3071127875" sldId="2147483648"/>
            <pc:sldLayoutMk cId="4172787210" sldId="2147483658"/>
          </pc:sldLayoutMkLst>
        </pc:sldLayoutChg>
        <pc:sldLayoutChg chg="modSp del">
          <pc:chgData name="Anne-Cécile Buellet" userId="S::anne-cecile.buellet@universite-paris-saclay.fr::19c8ae6d-b5be-4664-ba70-f11f37174d22" providerId="AD" clId="Web-{DB78CFDE-9DBD-489B-4454-B9A4BEEF7E9E}" dt="2024-05-18T12:33:52.801" v="87"/>
          <pc:sldLayoutMkLst>
            <pc:docMk/>
            <pc:sldMasterMk cId="3071127875" sldId="2147483648"/>
            <pc:sldLayoutMk cId="1902177510" sldId="2147483659"/>
          </pc:sldLayoutMkLst>
          <pc:spChg chg="mod">
            <ac:chgData name="Anne-Cécile Buellet" userId="S::anne-cecile.buellet@universite-paris-saclay.fr::19c8ae6d-b5be-4664-ba70-f11f37174d22" providerId="AD" clId="Web-{DB78CFDE-9DBD-489B-4454-B9A4BEEF7E9E}" dt="2024-05-18T12:27:05.048" v="57"/>
            <ac:spMkLst>
              <pc:docMk/>
              <pc:sldMasterMk cId="3071127875" sldId="2147483648"/>
              <pc:sldLayoutMk cId="1902177510" sldId="214748365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DB78CFDE-9DBD-489B-4454-B9A4BEEF7E9E}" dt="2024-05-18T12:27:05.048" v="57"/>
            <ac:spMkLst>
              <pc:docMk/>
              <pc:sldMasterMk cId="3071127875" sldId="2147483648"/>
              <pc:sldLayoutMk cId="1902177510" sldId="2147483659"/>
              <ac:spMk id="3" creationId="{00000000-0000-0000-0000-000000000000}"/>
            </ac:spMkLst>
          </pc:spChg>
        </pc:sldLayoutChg>
      </pc:sldMasterChg>
      <pc:sldMasterChg chg="add del addSldLayout delSldLayout modSldLayout">
        <pc:chgData name="Anne-Cécile Buellet" userId="S::anne-cecile.buellet@universite-paris-saclay.fr::19c8ae6d-b5be-4664-ba70-f11f37174d22" providerId="AD" clId="Web-{DB78CFDE-9DBD-489B-4454-B9A4BEEF7E9E}" dt="2024-05-18T12:34:07.458" v="88"/>
        <pc:sldMasterMkLst>
          <pc:docMk/>
          <pc:sldMasterMk cId="3677416054" sldId="2147483660"/>
        </pc:sldMasterMkLst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07.458" v="88"/>
          <pc:sldLayoutMkLst>
            <pc:docMk/>
            <pc:sldMasterMk cId="3677416054" sldId="2147483660"/>
            <pc:sldLayoutMk cId="1972447374" sldId="2147483661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07.458" v="88"/>
          <pc:sldLayoutMkLst>
            <pc:docMk/>
            <pc:sldMasterMk cId="3677416054" sldId="2147483660"/>
            <pc:sldLayoutMk cId="412577548" sldId="2147483662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07.458" v="88"/>
          <pc:sldLayoutMkLst>
            <pc:docMk/>
            <pc:sldMasterMk cId="3677416054" sldId="2147483660"/>
            <pc:sldLayoutMk cId="2047397511" sldId="2147483663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07.458" v="88"/>
          <pc:sldLayoutMkLst>
            <pc:docMk/>
            <pc:sldMasterMk cId="3677416054" sldId="2147483660"/>
            <pc:sldLayoutMk cId="2403089072" sldId="2147483664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07.458" v="88"/>
          <pc:sldLayoutMkLst>
            <pc:docMk/>
            <pc:sldMasterMk cId="3677416054" sldId="2147483660"/>
            <pc:sldLayoutMk cId="4251478605" sldId="2147483665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07.458" v="88"/>
          <pc:sldLayoutMkLst>
            <pc:docMk/>
            <pc:sldMasterMk cId="3677416054" sldId="2147483660"/>
            <pc:sldLayoutMk cId="1236601208" sldId="2147483666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07.458" v="88"/>
          <pc:sldLayoutMkLst>
            <pc:docMk/>
            <pc:sldMasterMk cId="3677416054" sldId="2147483660"/>
            <pc:sldLayoutMk cId="32621145" sldId="2147483667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07.458" v="88"/>
          <pc:sldLayoutMkLst>
            <pc:docMk/>
            <pc:sldMasterMk cId="3677416054" sldId="2147483660"/>
            <pc:sldLayoutMk cId="1660062863" sldId="2147483668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07.458" v="88"/>
          <pc:sldLayoutMkLst>
            <pc:docMk/>
            <pc:sldMasterMk cId="3677416054" sldId="2147483660"/>
            <pc:sldLayoutMk cId="4263691467" sldId="2147483669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07.458" v="88"/>
          <pc:sldLayoutMkLst>
            <pc:docMk/>
            <pc:sldMasterMk cId="3677416054" sldId="2147483660"/>
            <pc:sldLayoutMk cId="3285629303" sldId="2147483670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07.458" v="88"/>
          <pc:sldLayoutMkLst>
            <pc:docMk/>
            <pc:sldMasterMk cId="3677416054" sldId="2147483660"/>
            <pc:sldLayoutMk cId="1701481039" sldId="2147483671"/>
          </pc:sldLayoutMkLst>
        </pc:sldLayoutChg>
      </pc:sldMasterChg>
      <pc:sldMasterChg chg="add del addSldLayout delSldLayout modSldLayout">
        <pc:chgData name="Anne-Cécile Buellet" userId="S::anne-cecile.buellet@universite-paris-saclay.fr::19c8ae6d-b5be-4664-ba70-f11f37174d22" providerId="AD" clId="Web-{DB78CFDE-9DBD-489B-4454-B9A4BEEF7E9E}" dt="2024-05-18T12:34:29.052" v="89"/>
        <pc:sldMasterMkLst>
          <pc:docMk/>
          <pc:sldMasterMk cId="521590665" sldId="2147483672"/>
        </pc:sldMasterMkLst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29.052" v="89"/>
          <pc:sldLayoutMkLst>
            <pc:docMk/>
            <pc:sldMasterMk cId="521590665" sldId="2147483672"/>
            <pc:sldLayoutMk cId="2943507395" sldId="2147483673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29.052" v="89"/>
          <pc:sldLayoutMkLst>
            <pc:docMk/>
            <pc:sldMasterMk cId="521590665" sldId="2147483672"/>
            <pc:sldLayoutMk cId="4275491415" sldId="2147483674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29.052" v="89"/>
          <pc:sldLayoutMkLst>
            <pc:docMk/>
            <pc:sldMasterMk cId="521590665" sldId="2147483672"/>
            <pc:sldLayoutMk cId="1801490660" sldId="2147483675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29.052" v="89"/>
          <pc:sldLayoutMkLst>
            <pc:docMk/>
            <pc:sldMasterMk cId="521590665" sldId="2147483672"/>
            <pc:sldLayoutMk cId="3831963917" sldId="2147483676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29.052" v="89"/>
          <pc:sldLayoutMkLst>
            <pc:docMk/>
            <pc:sldMasterMk cId="521590665" sldId="2147483672"/>
            <pc:sldLayoutMk cId="4061585046" sldId="2147483677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29.052" v="89"/>
          <pc:sldLayoutMkLst>
            <pc:docMk/>
            <pc:sldMasterMk cId="521590665" sldId="2147483672"/>
            <pc:sldLayoutMk cId="802030168" sldId="2147483678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29.052" v="89"/>
          <pc:sldLayoutMkLst>
            <pc:docMk/>
            <pc:sldMasterMk cId="521590665" sldId="2147483672"/>
            <pc:sldLayoutMk cId="802817181" sldId="2147483679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29.052" v="89"/>
          <pc:sldLayoutMkLst>
            <pc:docMk/>
            <pc:sldMasterMk cId="521590665" sldId="2147483672"/>
            <pc:sldLayoutMk cId="2907912210" sldId="2147483680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29.052" v="89"/>
          <pc:sldLayoutMkLst>
            <pc:docMk/>
            <pc:sldMasterMk cId="521590665" sldId="2147483672"/>
            <pc:sldLayoutMk cId="2221790462" sldId="2147483681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29.052" v="89"/>
          <pc:sldLayoutMkLst>
            <pc:docMk/>
            <pc:sldMasterMk cId="521590665" sldId="2147483672"/>
            <pc:sldLayoutMk cId="398487356" sldId="2147483682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29.052" v="89"/>
          <pc:sldLayoutMkLst>
            <pc:docMk/>
            <pc:sldMasterMk cId="521590665" sldId="2147483672"/>
            <pc:sldLayoutMk cId="3438235102" sldId="2147483683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29.052" v="89"/>
          <pc:sldLayoutMkLst>
            <pc:docMk/>
            <pc:sldMasterMk cId="521590665" sldId="2147483672"/>
            <pc:sldLayoutMk cId="140659604" sldId="2147483684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29.052" v="89"/>
          <pc:sldLayoutMkLst>
            <pc:docMk/>
            <pc:sldMasterMk cId="521590665" sldId="2147483672"/>
            <pc:sldLayoutMk cId="2662806008" sldId="2147483685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29.052" v="89"/>
          <pc:sldLayoutMkLst>
            <pc:docMk/>
            <pc:sldMasterMk cId="521590665" sldId="2147483672"/>
            <pc:sldLayoutMk cId="1797574355" sldId="2147483686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29.052" v="89"/>
          <pc:sldLayoutMkLst>
            <pc:docMk/>
            <pc:sldMasterMk cId="521590665" sldId="2147483672"/>
            <pc:sldLayoutMk cId="2163599515" sldId="2147483687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29.052" v="89"/>
          <pc:sldLayoutMkLst>
            <pc:docMk/>
            <pc:sldMasterMk cId="521590665" sldId="2147483672"/>
            <pc:sldLayoutMk cId="2527355730" sldId="2147483688"/>
          </pc:sldLayoutMkLst>
        </pc:sldLayoutChg>
        <pc:sldLayoutChg chg="add del mod replId">
          <pc:chgData name="Anne-Cécile Buellet" userId="S::anne-cecile.buellet@universite-paris-saclay.fr::19c8ae6d-b5be-4664-ba70-f11f37174d22" providerId="AD" clId="Web-{DB78CFDE-9DBD-489B-4454-B9A4BEEF7E9E}" dt="2024-05-18T12:34:29.052" v="89"/>
          <pc:sldLayoutMkLst>
            <pc:docMk/>
            <pc:sldMasterMk cId="521590665" sldId="2147483672"/>
            <pc:sldLayoutMk cId="3132004218" sldId="2147483689"/>
          </pc:sldLayoutMkLst>
        </pc:sldLayoutChg>
      </pc:sldMasterChg>
      <pc:sldMasterChg chg="add mod addSldLayout modSldLayout">
        <pc:chgData name="Anne-Cécile Buellet" userId="S::anne-cecile.buellet@universite-paris-saclay.fr::19c8ae6d-b5be-4664-ba70-f11f37174d22" providerId="AD" clId="Web-{DB78CFDE-9DBD-489B-4454-B9A4BEEF7E9E}" dt="2024-05-18T12:37:13.306" v="119"/>
        <pc:sldMasterMkLst>
          <pc:docMk/>
          <pc:sldMasterMk cId="1804948683" sldId="2147483690"/>
        </pc:sldMasterMkLst>
        <pc:sldLayoutChg chg="add mod replId">
          <pc:chgData name="Anne-Cécile Buellet" userId="S::anne-cecile.buellet@universite-paris-saclay.fr::19c8ae6d-b5be-4664-ba70-f11f37174d22" providerId="AD" clId="Web-{DB78CFDE-9DBD-489B-4454-B9A4BEEF7E9E}" dt="2024-05-18T12:37:13.306" v="119"/>
          <pc:sldLayoutMkLst>
            <pc:docMk/>
            <pc:sldMasterMk cId="1804948683" sldId="2147483690"/>
            <pc:sldLayoutMk cId="1380952232" sldId="2147483691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DB78CFDE-9DBD-489B-4454-B9A4BEEF7E9E}" dt="2024-05-18T12:37:13.306" v="119"/>
          <pc:sldLayoutMkLst>
            <pc:docMk/>
            <pc:sldMasterMk cId="1804948683" sldId="2147483690"/>
            <pc:sldLayoutMk cId="697010114" sldId="2147483692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DB78CFDE-9DBD-489B-4454-B9A4BEEF7E9E}" dt="2024-05-18T12:37:13.306" v="119"/>
          <pc:sldLayoutMkLst>
            <pc:docMk/>
            <pc:sldMasterMk cId="1804948683" sldId="2147483690"/>
            <pc:sldLayoutMk cId="2203928269" sldId="2147483693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DB78CFDE-9DBD-489B-4454-B9A4BEEF7E9E}" dt="2024-05-18T12:37:13.306" v="119"/>
          <pc:sldLayoutMkLst>
            <pc:docMk/>
            <pc:sldMasterMk cId="1804948683" sldId="2147483690"/>
            <pc:sldLayoutMk cId="1049098372" sldId="2147483694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DB78CFDE-9DBD-489B-4454-B9A4BEEF7E9E}" dt="2024-05-18T12:37:13.306" v="119"/>
          <pc:sldLayoutMkLst>
            <pc:docMk/>
            <pc:sldMasterMk cId="1804948683" sldId="2147483690"/>
            <pc:sldLayoutMk cId="3052559136" sldId="2147483695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DB78CFDE-9DBD-489B-4454-B9A4BEEF7E9E}" dt="2024-05-18T12:37:13.306" v="119"/>
          <pc:sldLayoutMkLst>
            <pc:docMk/>
            <pc:sldMasterMk cId="1804948683" sldId="2147483690"/>
            <pc:sldLayoutMk cId="3717553617" sldId="2147483696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DB78CFDE-9DBD-489B-4454-B9A4BEEF7E9E}" dt="2024-05-18T12:37:13.306" v="119"/>
          <pc:sldLayoutMkLst>
            <pc:docMk/>
            <pc:sldMasterMk cId="1804948683" sldId="2147483690"/>
            <pc:sldLayoutMk cId="3447958878" sldId="2147483697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DB78CFDE-9DBD-489B-4454-B9A4BEEF7E9E}" dt="2024-05-18T12:37:13.306" v="119"/>
          <pc:sldLayoutMkLst>
            <pc:docMk/>
            <pc:sldMasterMk cId="1804948683" sldId="2147483690"/>
            <pc:sldLayoutMk cId="2265012824" sldId="2147483698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DB78CFDE-9DBD-489B-4454-B9A4BEEF7E9E}" dt="2024-05-18T12:37:13.306" v="119"/>
          <pc:sldLayoutMkLst>
            <pc:docMk/>
            <pc:sldMasterMk cId="1804948683" sldId="2147483690"/>
            <pc:sldLayoutMk cId="1069529064" sldId="2147483699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DB78CFDE-9DBD-489B-4454-B9A4BEEF7E9E}" dt="2024-05-18T12:37:13.306" v="119"/>
          <pc:sldLayoutMkLst>
            <pc:docMk/>
            <pc:sldMasterMk cId="1804948683" sldId="2147483690"/>
            <pc:sldLayoutMk cId="65973679" sldId="2147483700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DB78CFDE-9DBD-489B-4454-B9A4BEEF7E9E}" dt="2024-05-18T12:37:13.306" v="119"/>
          <pc:sldLayoutMkLst>
            <pc:docMk/>
            <pc:sldMasterMk cId="1804948683" sldId="2147483690"/>
            <pc:sldLayoutMk cId="3060410801" sldId="21474837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22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367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1080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101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826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9837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591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536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5887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1282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2906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494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8415" y="688104"/>
            <a:ext cx="8390880" cy="2052724"/>
          </a:xfrm>
        </p:spPr>
        <p:txBody>
          <a:bodyPr anchor="t">
            <a:normAutofit/>
          </a:bodyPr>
          <a:lstStyle/>
          <a:p>
            <a:pPr algn="ctr"/>
            <a:r>
              <a:rPr lang="fr-FR" sz="4050"/>
              <a:t>Rétroaction et oscillations</a:t>
            </a:r>
          </a:p>
        </p:txBody>
      </p:sp>
      <p:pic>
        <p:nvPicPr>
          <p:cNvPr id="4" name="Image 3" descr="BAIN THERMOSTATE A CIRCULATION HUBER KISS 110A 10L CUVE POLYC">
            <a:extLst>
              <a:ext uri="{FF2B5EF4-FFF2-40B4-BE49-F238E27FC236}">
                <a16:creationId xmlns:a16="http://schemas.microsoft.com/office/drawing/2014/main" id="{0B5A5216-EFC5-125F-6EC7-A6F096150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6" t="7903" r="10278" b="32900"/>
          <a:stretch/>
        </p:blipFill>
        <p:spPr>
          <a:xfrm>
            <a:off x="4789284" y="3265342"/>
            <a:ext cx="3809523" cy="2951354"/>
          </a:xfrm>
          <a:prstGeom prst="rect">
            <a:avLst/>
          </a:prstGeom>
        </p:spPr>
      </p:pic>
      <p:pic>
        <p:nvPicPr>
          <p:cNvPr id="5" name="Image 4" descr="Régulateur de vitesse : Comment bien l'utiliser">
            <a:extLst>
              <a:ext uri="{FF2B5EF4-FFF2-40B4-BE49-F238E27FC236}">
                <a16:creationId xmlns:a16="http://schemas.microsoft.com/office/drawing/2014/main" id="{AA3F33DC-A4B2-C453-B67D-599B6692E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9" r="27035" b="2285"/>
          <a:stretch/>
        </p:blipFill>
        <p:spPr>
          <a:xfrm>
            <a:off x="641416" y="3492216"/>
            <a:ext cx="3259777" cy="2572652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F9F0C52A-1A6E-5FA0-5039-9ADF882548D4}"/>
              </a:ext>
            </a:extLst>
          </p:cNvPr>
          <p:cNvSpPr/>
          <p:nvPr/>
        </p:nvSpPr>
        <p:spPr>
          <a:xfrm>
            <a:off x="2739098" y="5139504"/>
            <a:ext cx="878286" cy="800395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026534-CEDF-61B5-ED7B-FE130091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04" y="523318"/>
            <a:ext cx="7606349" cy="975416"/>
          </a:xfrm>
        </p:spPr>
        <p:txBody>
          <a:bodyPr anchor="b">
            <a:normAutofit/>
          </a:bodyPr>
          <a:lstStyle/>
          <a:p>
            <a:r>
              <a:rPr lang="fr-FR" sz="3600" dirty="0"/>
              <a:t>Système bouclé</a:t>
            </a:r>
          </a:p>
        </p:txBody>
      </p:sp>
      <p:pic>
        <p:nvPicPr>
          <p:cNvPr id="5" name="Espace réservé du contenu 4" descr="Une image contenant texte, diagramme, Police, capture d’écran&#10;&#10;Description générée automatiquement">
            <a:extLst>
              <a:ext uri="{FF2B5EF4-FFF2-40B4-BE49-F238E27FC236}">
                <a16:creationId xmlns:a16="http://schemas.microsoft.com/office/drawing/2014/main" id="{2F859136-DC3D-AF88-3423-C47AC47C1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2249" y="5032765"/>
            <a:ext cx="3975100" cy="1701800"/>
          </a:xfrm>
        </p:spPr>
      </p:pic>
      <p:pic>
        <p:nvPicPr>
          <p:cNvPr id="4" name="Espace réservé du contenu 3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91F19C56-2855-8A72-A318-3C7E9DC6C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93" y="2090361"/>
            <a:ext cx="5621912" cy="294072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17CC25-4BE5-65B0-4965-ACB076AA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01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08DD7-44A4-A370-39DB-E3149ED6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Amplificateur non inverseur</a:t>
            </a:r>
          </a:p>
        </p:txBody>
      </p:sp>
      <p:pic>
        <p:nvPicPr>
          <p:cNvPr id="5" name="Espace réservé du contenu 4" descr="Une image contenant texte, diagramme, ligne, Parallèle&#10;&#10;Description générée automatiquement">
            <a:extLst>
              <a:ext uri="{FF2B5EF4-FFF2-40B4-BE49-F238E27FC236}">
                <a16:creationId xmlns:a16="http://schemas.microsoft.com/office/drawing/2014/main" id="{D4D107BF-C8B5-72BB-CF7B-318AA7A97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121" y="2441073"/>
            <a:ext cx="4284452" cy="3700673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897814-3CAD-354A-9CBB-D1FE07DE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fr-FR"/>
          </a:p>
        </p:txBody>
      </p:sp>
      <p:pic>
        <p:nvPicPr>
          <p:cNvPr id="3" name="Image 2" descr="Une image contenant diagramme, ligne, Plan, Dessin technique&#10;&#10;Description générée automatiquement">
            <a:extLst>
              <a:ext uri="{FF2B5EF4-FFF2-40B4-BE49-F238E27FC236}">
                <a16:creationId xmlns:a16="http://schemas.microsoft.com/office/drawing/2014/main" id="{B4365EDE-ECAD-FC48-17A9-BF27F83C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453" y="3430155"/>
            <a:ext cx="4701396" cy="1909877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07958D5-6E54-DFA2-E551-2AEEDB489F9B}"/>
              </a:ext>
            </a:extLst>
          </p:cNvPr>
          <p:cNvCxnSpPr/>
          <p:nvPr/>
        </p:nvCxnSpPr>
        <p:spPr>
          <a:xfrm>
            <a:off x="4111924" y="1998452"/>
            <a:ext cx="14377" cy="47445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71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94E90-CD05-2E47-A373-561E25C2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Critère de stabilité - Lieu de Nyquist</a:t>
            </a:r>
            <a:endParaRPr lang="fr-FR" dirty="0"/>
          </a:p>
        </p:txBody>
      </p:sp>
      <p:pic>
        <p:nvPicPr>
          <p:cNvPr id="5" name="Espace réservé du contenu 4" descr="Une image contenant texte, diagramme, Police, ligne&#10;&#10;Description générée automatiquement">
            <a:extLst>
              <a:ext uri="{FF2B5EF4-FFF2-40B4-BE49-F238E27FC236}">
                <a16:creationId xmlns:a16="http://schemas.microsoft.com/office/drawing/2014/main" id="{51487AF5-E02C-B5D6-EB9F-DFA456BAE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62" y="1991754"/>
            <a:ext cx="7799716" cy="444834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D32D63-636F-908C-5C34-365FAB81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2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B8688-B265-EFC6-7AD8-1403578A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Oscillateur à pont de </a:t>
            </a:r>
            <a:r>
              <a:rPr lang="fr-FR" dirty="0" err="1"/>
              <a:t>wien</a:t>
            </a:r>
          </a:p>
        </p:txBody>
      </p:sp>
      <p:pic>
        <p:nvPicPr>
          <p:cNvPr id="5" name="Espace réservé du contenu 4" descr="Une image contenant texte, diagramme, Plan, ligne&#10;&#10;Description générée automatiquement">
            <a:extLst>
              <a:ext uri="{FF2B5EF4-FFF2-40B4-BE49-F238E27FC236}">
                <a16:creationId xmlns:a16="http://schemas.microsoft.com/office/drawing/2014/main" id="{4EF6BEE8-4656-3180-49B7-8235A7F02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408" y="2242732"/>
            <a:ext cx="6527320" cy="407579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E117AA-02AA-2CE5-910B-0A82E35D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1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6A285-9BB6-1D25-E11A-0EBD4CB7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– Fonction de transfert</a:t>
            </a:r>
          </a:p>
        </p:txBody>
      </p:sp>
      <p:pic>
        <p:nvPicPr>
          <p:cNvPr id="5" name="Espace réservé du contenu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5175C025-26CD-27EA-4ACF-9201C954C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00" y="1993082"/>
            <a:ext cx="5295417" cy="2022557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EAA5CA-69F5-AA67-0AAD-2B969D89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 dirty="0"/>
          </a:p>
        </p:txBody>
      </p:sp>
      <p:pic>
        <p:nvPicPr>
          <p:cNvPr id="6" name="Image 5" descr="Une image contenant texte, écriture manuscrite, Police, capture d’écran&#10;&#10;Description générée automatiquement">
            <a:extLst>
              <a:ext uri="{FF2B5EF4-FFF2-40B4-BE49-F238E27FC236}">
                <a16:creationId xmlns:a16="http://schemas.microsoft.com/office/drawing/2014/main" id="{871AFFC7-9DF4-AF94-4C29-5235CA372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868"/>
          <a:stretch/>
        </p:blipFill>
        <p:spPr>
          <a:xfrm>
            <a:off x="443124" y="4012330"/>
            <a:ext cx="5303060" cy="248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523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Dividend</vt:lpstr>
      <vt:lpstr>Rétroaction et oscillations</vt:lpstr>
      <vt:lpstr>Système bouclé</vt:lpstr>
      <vt:lpstr>Amplificateur non inverseur</vt:lpstr>
      <vt:lpstr>Critère de stabilité - Lieu de Nyquist</vt:lpstr>
      <vt:lpstr>Oscillateur à pont de wien</vt:lpstr>
      <vt:lpstr>Annexe – Fonction de transfert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118</cp:revision>
  <dcterms:created xsi:type="dcterms:W3CDTF">2024-05-17T15:42:10Z</dcterms:created>
  <dcterms:modified xsi:type="dcterms:W3CDTF">2024-05-20T17:50:51Z</dcterms:modified>
</cp:coreProperties>
</file>