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35421E-A1E1-1B3F-9A81-E50CFC618C7C}" v="52" dt="2024-06-03T18:25:57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553" autoAdjust="0"/>
  </p:normalViewPr>
  <p:slideViewPr>
    <p:cSldViewPr snapToGrid="0">
      <p:cViewPr varScale="1">
        <p:scale>
          <a:sx n="119" d="100"/>
          <a:sy n="119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-Cécile Buellet" userId="S::anne-cecile.buellet@universite-paris-saclay.fr::19c8ae6d-b5be-4664-ba70-f11f37174d22" providerId="AD" clId="Web-{84048BD2-9FB2-FC8F-13C8-690131852326}"/>
    <pc:docChg chg="mod addSld modSld modMainMaster setSldSz">
      <pc:chgData name="Anne-Cécile Buellet" userId="S::anne-cecile.buellet@universite-paris-saclay.fr::19c8ae6d-b5be-4664-ba70-f11f37174d22" providerId="AD" clId="Web-{84048BD2-9FB2-FC8F-13C8-690131852326}" dt="2024-05-30T16:55:47.448" v="120" actId="1076"/>
      <pc:docMkLst>
        <pc:docMk/>
      </pc:docMkLst>
      <pc:sldChg chg="addSp modSp">
        <pc:chgData name="Anne-Cécile Buellet" userId="S::anne-cecile.buellet@universite-paris-saclay.fr::19c8ae6d-b5be-4664-ba70-f11f37174d22" providerId="AD" clId="Web-{84048BD2-9FB2-FC8F-13C8-690131852326}" dt="2024-05-30T12:54:16.698" v="39" actId="1076"/>
        <pc:sldMkLst>
          <pc:docMk/>
          <pc:sldMk cId="401567019" sldId="256"/>
        </pc:sldMkLst>
        <pc:spChg chg="mod">
          <ac:chgData name="Anne-Cécile Buellet" userId="S::anne-cecile.buellet@universite-paris-saclay.fr::19c8ae6d-b5be-4664-ba70-f11f37174d22" providerId="AD" clId="Web-{84048BD2-9FB2-FC8F-13C8-690131852326}" dt="2024-05-30T12:53:22.415" v="34" actId="20577"/>
          <ac:spMkLst>
            <pc:docMk/>
            <pc:sldMk cId="401567019" sldId="256"/>
            <ac:spMk id="2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84048BD2-9FB2-FC8F-13C8-690131852326}" dt="2024-05-30T12:52:46.836" v="33" actId="20577"/>
          <ac:spMkLst>
            <pc:docMk/>
            <pc:sldMk cId="401567019" sldId="256"/>
            <ac:spMk id="3" creationId="{00000000-0000-0000-0000-000000000000}"/>
          </ac:spMkLst>
        </pc:spChg>
        <pc:picChg chg="add mod">
          <ac:chgData name="Anne-Cécile Buellet" userId="S::anne-cecile.buellet@universite-paris-saclay.fr::19c8ae6d-b5be-4664-ba70-f11f37174d22" providerId="AD" clId="Web-{84048BD2-9FB2-FC8F-13C8-690131852326}" dt="2024-05-30T12:54:16.698" v="39" actId="1076"/>
          <ac:picMkLst>
            <pc:docMk/>
            <pc:sldMk cId="401567019" sldId="256"/>
            <ac:picMk id="4" creationId="{E69BB672-E67B-F5DB-E56A-44F6DFA1F7BA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84048BD2-9FB2-FC8F-13C8-690131852326}" dt="2024-05-30T13:53:27.316" v="91" actId="1076"/>
        <pc:sldMkLst>
          <pc:docMk/>
          <pc:sldMk cId="1473863655" sldId="257"/>
        </pc:sldMkLst>
        <pc:spChg chg="mod">
          <ac:chgData name="Anne-Cécile Buellet" userId="S::anne-cecile.buellet@universite-paris-saclay.fr::19c8ae6d-b5be-4664-ba70-f11f37174d22" providerId="AD" clId="Web-{84048BD2-9FB2-FC8F-13C8-690131852326}" dt="2024-05-30T13:44:39.766" v="50" actId="20577"/>
          <ac:spMkLst>
            <pc:docMk/>
            <pc:sldMk cId="1473863655" sldId="257"/>
            <ac:spMk id="2" creationId="{C4FCD87A-5761-FB0C-2FEB-86E8B7504FB4}"/>
          </ac:spMkLst>
        </pc:spChg>
        <pc:spChg chg="del">
          <ac:chgData name="Anne-Cécile Buellet" userId="S::anne-cecile.buellet@universite-paris-saclay.fr::19c8ae6d-b5be-4664-ba70-f11f37174d22" providerId="AD" clId="Web-{84048BD2-9FB2-FC8F-13C8-690131852326}" dt="2024-05-30T13:44:49.579" v="51"/>
          <ac:spMkLst>
            <pc:docMk/>
            <pc:sldMk cId="1473863655" sldId="257"/>
            <ac:spMk id="3" creationId="{437B4270-FA17-CC3A-E86B-E8F54B997ADB}"/>
          </ac:spMkLst>
        </pc:spChg>
        <pc:spChg chg="add mod">
          <ac:chgData name="Anne-Cécile Buellet" userId="S::anne-cecile.buellet@universite-paris-saclay.fr::19c8ae6d-b5be-4664-ba70-f11f37174d22" providerId="AD" clId="Web-{84048BD2-9FB2-FC8F-13C8-690131852326}" dt="2024-05-30T13:53:27.300" v="90" actId="1076"/>
          <ac:spMkLst>
            <pc:docMk/>
            <pc:sldMk cId="1473863655" sldId="257"/>
            <ac:spMk id="7" creationId="{0B6B4173-2475-CC6C-EAF2-B8E2A0EC9FA3}"/>
          </ac:spMkLst>
        </pc:spChg>
        <pc:spChg chg="add mod">
          <ac:chgData name="Anne-Cécile Buellet" userId="S::anne-cecile.buellet@universite-paris-saclay.fr::19c8ae6d-b5be-4664-ba70-f11f37174d22" providerId="AD" clId="Web-{84048BD2-9FB2-FC8F-13C8-690131852326}" dt="2024-05-30T13:53:27.316" v="91" actId="1076"/>
          <ac:spMkLst>
            <pc:docMk/>
            <pc:sldMk cId="1473863655" sldId="257"/>
            <ac:spMk id="8" creationId="{61559AF8-190B-6CCD-AFCB-26C44DC8FC94}"/>
          </ac:spMkLst>
        </pc:spChg>
        <pc:spChg chg="add mod">
          <ac:chgData name="Anne-Cécile Buellet" userId="S::anne-cecile.buellet@universite-paris-saclay.fr::19c8ae6d-b5be-4664-ba70-f11f37174d22" providerId="AD" clId="Web-{84048BD2-9FB2-FC8F-13C8-690131852326}" dt="2024-05-30T13:53:13.612" v="87"/>
          <ac:spMkLst>
            <pc:docMk/>
            <pc:sldMk cId="1473863655" sldId="257"/>
            <ac:spMk id="9" creationId="{90A24152-5580-BF89-8F2D-BA898CFCE053}"/>
          </ac:spMkLst>
        </pc:spChg>
        <pc:picChg chg="add mod ord">
          <ac:chgData name="Anne-Cécile Buellet" userId="S::anne-cecile.buellet@universite-paris-saclay.fr::19c8ae6d-b5be-4664-ba70-f11f37174d22" providerId="AD" clId="Web-{84048BD2-9FB2-FC8F-13C8-690131852326}" dt="2024-05-30T13:49:19.510" v="52" actId="1076"/>
          <ac:picMkLst>
            <pc:docMk/>
            <pc:sldMk cId="1473863655" sldId="257"/>
            <ac:picMk id="4" creationId="{9ADF4474-D7D0-53C1-CEBC-65C3FD9C2B8B}"/>
          </ac:picMkLst>
        </pc:picChg>
        <pc:picChg chg="add mod">
          <ac:chgData name="Anne-Cécile Buellet" userId="S::anne-cecile.buellet@universite-paris-saclay.fr::19c8ae6d-b5be-4664-ba70-f11f37174d22" providerId="AD" clId="Web-{84048BD2-9FB2-FC8F-13C8-690131852326}" dt="2024-05-30T13:53:27.269" v="88" actId="1076"/>
          <ac:picMkLst>
            <pc:docMk/>
            <pc:sldMk cId="1473863655" sldId="257"/>
            <ac:picMk id="5" creationId="{9ADD2D0D-38F1-D021-A150-F4B211F4B896}"/>
          </ac:picMkLst>
        </pc:picChg>
        <pc:picChg chg="add mod">
          <ac:chgData name="Anne-Cécile Buellet" userId="S::anne-cecile.buellet@universite-paris-saclay.fr::19c8ae6d-b5be-4664-ba70-f11f37174d22" providerId="AD" clId="Web-{84048BD2-9FB2-FC8F-13C8-690131852326}" dt="2024-05-30T13:53:27.300" v="89" actId="1076"/>
          <ac:picMkLst>
            <pc:docMk/>
            <pc:sldMk cId="1473863655" sldId="257"/>
            <ac:picMk id="6" creationId="{D89C7407-95FF-F449-576C-0D004D70797B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84048BD2-9FB2-FC8F-13C8-690131852326}" dt="2024-05-30T16:55:47.448" v="120" actId="1076"/>
        <pc:sldMkLst>
          <pc:docMk/>
          <pc:sldMk cId="813448371" sldId="258"/>
        </pc:sldMkLst>
        <pc:spChg chg="mod">
          <ac:chgData name="Anne-Cécile Buellet" userId="S::anne-cecile.buellet@universite-paris-saclay.fr::19c8ae6d-b5be-4664-ba70-f11f37174d22" providerId="AD" clId="Web-{84048BD2-9FB2-FC8F-13C8-690131852326}" dt="2024-05-30T16:52:09.909" v="98" actId="20577"/>
          <ac:spMkLst>
            <pc:docMk/>
            <pc:sldMk cId="813448371" sldId="258"/>
            <ac:spMk id="2" creationId="{7C8F6D6F-0E46-F263-C565-E27BDD7FCDD3}"/>
          </ac:spMkLst>
        </pc:spChg>
        <pc:spChg chg="del">
          <ac:chgData name="Anne-Cécile Buellet" userId="S::anne-cecile.buellet@universite-paris-saclay.fr::19c8ae6d-b5be-4664-ba70-f11f37174d22" providerId="AD" clId="Web-{84048BD2-9FB2-FC8F-13C8-690131852326}" dt="2024-05-30T16:53:31.912" v="99"/>
          <ac:spMkLst>
            <pc:docMk/>
            <pc:sldMk cId="813448371" sldId="258"/>
            <ac:spMk id="3" creationId="{0E5A8AF7-4B91-EC26-D3D9-CE4F75456BC2}"/>
          </ac:spMkLst>
        </pc:spChg>
        <pc:spChg chg="add mod">
          <ac:chgData name="Anne-Cécile Buellet" userId="S::anne-cecile.buellet@universite-paris-saclay.fr::19c8ae6d-b5be-4664-ba70-f11f37174d22" providerId="AD" clId="Web-{84048BD2-9FB2-FC8F-13C8-690131852326}" dt="2024-05-30T16:55:47.448" v="120" actId="1076"/>
          <ac:spMkLst>
            <pc:docMk/>
            <pc:sldMk cId="813448371" sldId="258"/>
            <ac:spMk id="5" creationId="{7C26F951-A15B-8E2B-B3A8-15876D42822B}"/>
          </ac:spMkLst>
        </pc:spChg>
        <pc:picChg chg="add mod ord">
          <ac:chgData name="Anne-Cécile Buellet" userId="S::anne-cecile.buellet@universite-paris-saclay.fr::19c8ae6d-b5be-4664-ba70-f11f37174d22" providerId="AD" clId="Web-{84048BD2-9FB2-FC8F-13C8-690131852326}" dt="2024-05-30T16:53:57.881" v="102" actId="1076"/>
          <ac:picMkLst>
            <pc:docMk/>
            <pc:sldMk cId="813448371" sldId="258"/>
            <ac:picMk id="4" creationId="{BF87C7B7-B6AE-9430-2D8A-89D158A6E4A4}"/>
          </ac:picMkLst>
        </pc:picChg>
      </pc:sldChg>
      <pc:sldMasterChg chg="modSp modSldLayout">
        <pc:chgData name="Anne-Cécile Buellet" userId="S::anne-cecile.buellet@universite-paris-saclay.fr::19c8ae6d-b5be-4664-ba70-f11f37174d22" providerId="AD" clId="Web-{84048BD2-9FB2-FC8F-13C8-690131852326}" dt="2024-05-30T12:16:51.302" v="0"/>
        <pc:sldMasterMkLst>
          <pc:docMk/>
          <pc:sldMasterMk cId="0" sldId="2147483648"/>
        </pc:sldMasterMkLst>
        <pc:spChg chg="mod">
          <ac:chgData name="Anne-Cécile Buellet" userId="S::anne-cecile.buellet@universite-paris-saclay.fr::19c8ae6d-b5be-4664-ba70-f11f37174d22" providerId="AD" clId="Web-{84048BD2-9FB2-FC8F-13C8-690131852326}" dt="2024-05-30T12:16:51.302" v="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84048BD2-9FB2-FC8F-13C8-690131852326}" dt="2024-05-30T12:16:51.302" v="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84048BD2-9FB2-FC8F-13C8-690131852326}" dt="2024-05-30T12:16:51.302" v="0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84048BD2-9FB2-FC8F-13C8-690131852326}" dt="2024-05-30T12:16:51.302" v="0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84048BD2-9FB2-FC8F-13C8-690131852326}" dt="2024-05-30T12:16:51.302" v="0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84048BD2-9FB2-FC8F-13C8-690131852326}" dt="2024-05-30T12:16:51.302" v="0"/>
          <ac:spMkLst>
            <pc:docMk/>
            <pc:sldMasterMk cId="0" sldId="2147483648"/>
            <ac:spMk id="9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84048BD2-9FB2-FC8F-13C8-690131852326}" dt="2024-05-30T12:16:51.302" v="0"/>
          <ac:spMkLst>
            <pc:docMk/>
            <pc:sldMasterMk cId="0" sldId="2147483648"/>
            <ac:spMk id="10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84048BD2-9FB2-FC8F-13C8-690131852326}" dt="2024-05-30T12:16:51.302" v="0"/>
          <ac:spMkLst>
            <pc:docMk/>
            <pc:sldMasterMk cId="0" sldId="2147483648"/>
            <ac:spMk id="11" creationId="{00000000-0000-0000-0000-000000000000}"/>
          </ac:spMkLst>
        </pc:spChg>
        <pc:sldLayoutChg chg="modSp">
          <pc:chgData name="Anne-Cécile Buellet" userId="S::anne-cecile.buellet@universite-paris-saclay.fr::19c8ae6d-b5be-4664-ba70-f11f37174d22" providerId="AD" clId="Web-{84048BD2-9FB2-FC8F-13C8-690131852326}" dt="2024-05-30T12:16:51.302" v="0"/>
          <pc:sldLayoutMkLst>
            <pc:docMk/>
            <pc:sldMasterMk cId="0" sldId="2147483648"/>
            <pc:sldLayoutMk cId="0" sldId="2147483649"/>
          </pc:sldLayoutMkLst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49"/>
              <ac:spMk id="7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84048BD2-9FB2-FC8F-13C8-690131852326}" dt="2024-05-30T12:16:51.302" v="0"/>
          <pc:sldLayoutMkLst>
            <pc:docMk/>
            <pc:sldMasterMk cId="0" sldId="2147483648"/>
            <pc:sldLayoutMk cId="0" sldId="2147483650"/>
          </pc:sldLayoutMkLst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0"/>
              <ac:spMk id="7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84048BD2-9FB2-FC8F-13C8-690131852326}" dt="2024-05-30T12:16:51.302" v="0"/>
          <pc:sldLayoutMkLst>
            <pc:docMk/>
            <pc:sldMasterMk cId="0" sldId="2147483648"/>
            <pc:sldLayoutMk cId="0" sldId="2147483651"/>
          </pc:sldLayoutMkLst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1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84048BD2-9FB2-FC8F-13C8-690131852326}" dt="2024-05-30T12:16:51.302" v="0"/>
          <pc:sldLayoutMkLst>
            <pc:docMk/>
            <pc:sldMasterMk cId="0" sldId="2147483648"/>
            <pc:sldLayoutMk cId="0" sldId="2147483652"/>
          </pc:sldLayoutMkLst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2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84048BD2-9FB2-FC8F-13C8-690131852326}" dt="2024-05-30T12:16:51.302" v="0"/>
          <pc:sldLayoutMkLst>
            <pc:docMk/>
            <pc:sldMasterMk cId="0" sldId="2147483648"/>
            <pc:sldLayoutMk cId="0" sldId="2147483653"/>
          </pc:sldLayoutMkLst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3"/>
              <ac:spMk id="11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3"/>
              <ac:spMk id="12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84048BD2-9FB2-FC8F-13C8-690131852326}" dt="2024-05-30T12:16:51.302" v="0"/>
          <pc:sldLayoutMkLst>
            <pc:docMk/>
            <pc:sldMasterMk cId="0" sldId="2147483648"/>
            <pc:sldLayoutMk cId="0" sldId="2147483654"/>
          </pc:sldLayoutMkLst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4"/>
              <ac:spMk id="7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4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84048BD2-9FB2-FC8F-13C8-690131852326}" dt="2024-05-30T12:16:51.302" v="0"/>
          <pc:sldLayoutMkLst>
            <pc:docMk/>
            <pc:sldMasterMk cId="0" sldId="2147483648"/>
            <pc:sldLayoutMk cId="0" sldId="2147483656"/>
          </pc:sldLayoutMkLst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6"/>
              <ac:spMk id="9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84048BD2-9FB2-FC8F-13C8-690131852326}" dt="2024-05-30T12:16:51.302" v="0"/>
          <pc:sldLayoutMkLst>
            <pc:docMk/>
            <pc:sldMasterMk cId="0" sldId="2147483648"/>
            <pc:sldLayoutMk cId="0" sldId="2147483657"/>
          </pc:sldLayoutMkLst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84048BD2-9FB2-FC8F-13C8-690131852326}" dt="2024-05-30T12:16:51.302" v="0"/>
          <pc:sldLayoutMkLst>
            <pc:docMk/>
            <pc:sldMasterMk cId="0" sldId="2147483648"/>
            <pc:sldLayoutMk cId="0" sldId="2147483658"/>
          </pc:sldLayoutMkLst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8"/>
              <ac:spMk id="8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8"/>
              <ac:spMk id="9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84048BD2-9FB2-FC8F-13C8-690131852326}" dt="2024-05-30T12:16:51.302" v="0"/>
          <pc:sldLayoutMkLst>
            <pc:docMk/>
            <pc:sldMasterMk cId="0" sldId="2147483648"/>
            <pc:sldLayoutMk cId="0" sldId="2147483659"/>
          </pc:sldLayoutMkLst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9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9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9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4048BD2-9FB2-FC8F-13C8-690131852326}" dt="2024-05-30T12:16:51.302" v="0"/>
            <ac:spMkLst>
              <pc:docMk/>
              <pc:sldMasterMk cId="0" sldId="2147483648"/>
              <pc:sldLayoutMk cId="0" sldId="2147483659"/>
              <ac:spMk id="7" creationId="{00000000-0000-0000-0000-000000000000}"/>
            </ac:spMkLst>
          </pc:spChg>
        </pc:sldLayoutChg>
      </pc:sldMasterChg>
    </pc:docChg>
  </pc:docChgLst>
  <pc:docChgLst>
    <pc:chgData name="Anne-Cécile Buellet" userId="S::anne-cecile.buellet@universite-paris-saclay.fr::19c8ae6d-b5be-4664-ba70-f11f37174d22" providerId="AD" clId="Web-{8135421E-A1E1-1B3F-9A81-E50CFC618C7C}"/>
    <pc:docChg chg="addSld modSld">
      <pc:chgData name="Anne-Cécile Buellet" userId="S::anne-cecile.buellet@universite-paris-saclay.fr::19c8ae6d-b5be-4664-ba70-f11f37174d22" providerId="AD" clId="Web-{8135421E-A1E1-1B3F-9A81-E50CFC618C7C}" dt="2024-06-03T18:25:57.117" v="48" actId="1076"/>
      <pc:docMkLst>
        <pc:docMk/>
      </pc:docMkLst>
      <pc:sldChg chg="addSp delSp modSp new">
        <pc:chgData name="Anne-Cécile Buellet" userId="S::anne-cecile.buellet@universite-paris-saclay.fr::19c8ae6d-b5be-4664-ba70-f11f37174d22" providerId="AD" clId="Web-{8135421E-A1E1-1B3F-9A81-E50CFC618C7C}" dt="2024-05-30T17:01:45.937" v="16"/>
        <pc:sldMkLst>
          <pc:docMk/>
          <pc:sldMk cId="1836886813" sldId="259"/>
        </pc:sldMkLst>
        <pc:spChg chg="mod">
          <ac:chgData name="Anne-Cécile Buellet" userId="S::anne-cecile.buellet@universite-paris-saclay.fr::19c8ae6d-b5be-4664-ba70-f11f37174d22" providerId="AD" clId="Web-{8135421E-A1E1-1B3F-9A81-E50CFC618C7C}" dt="2024-05-30T17:00:57.889" v="11" actId="20577"/>
          <ac:spMkLst>
            <pc:docMk/>
            <pc:sldMk cId="1836886813" sldId="259"/>
            <ac:spMk id="2" creationId="{2111D9CE-3361-94B9-2C49-1ACC82CE09FF}"/>
          </ac:spMkLst>
        </pc:spChg>
        <pc:spChg chg="del">
          <ac:chgData name="Anne-Cécile Buellet" userId="S::anne-cecile.buellet@universite-paris-saclay.fr::19c8ae6d-b5be-4664-ba70-f11f37174d22" providerId="AD" clId="Web-{8135421E-A1E1-1B3F-9A81-E50CFC618C7C}" dt="2024-05-30T17:01:03.264" v="12"/>
          <ac:spMkLst>
            <pc:docMk/>
            <pc:sldMk cId="1836886813" sldId="259"/>
            <ac:spMk id="3" creationId="{83BE2E79-BA57-C794-ECA0-9663E41D0D19}"/>
          </ac:spMkLst>
        </pc:spChg>
        <pc:spChg chg="add del">
          <ac:chgData name="Anne-Cécile Buellet" userId="S::anne-cecile.buellet@universite-paris-saclay.fr::19c8ae6d-b5be-4664-ba70-f11f37174d22" providerId="AD" clId="Web-{8135421E-A1E1-1B3F-9A81-E50CFC618C7C}" dt="2024-05-30T17:01:45.937" v="16"/>
          <ac:spMkLst>
            <pc:docMk/>
            <pc:sldMk cId="1836886813" sldId="259"/>
            <ac:spMk id="5" creationId="{68406CD5-0E3A-B94D-E5AF-776E28EE3199}"/>
          </ac:spMkLst>
        </pc:spChg>
        <pc:picChg chg="add mod ord">
          <ac:chgData name="Anne-Cécile Buellet" userId="S::anne-cecile.buellet@universite-paris-saclay.fr::19c8ae6d-b5be-4664-ba70-f11f37174d22" providerId="AD" clId="Web-{8135421E-A1E1-1B3F-9A81-E50CFC618C7C}" dt="2024-05-30T17:01:10.780" v="14" actId="1076"/>
          <ac:picMkLst>
            <pc:docMk/>
            <pc:sldMk cId="1836886813" sldId="259"/>
            <ac:picMk id="4" creationId="{0356AECC-85EF-12B8-010F-0DED1FA1A9E2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8135421E-A1E1-1B3F-9A81-E50CFC618C7C}" dt="2024-06-03T18:25:57.117" v="48" actId="1076"/>
        <pc:sldMkLst>
          <pc:docMk/>
          <pc:sldMk cId="1398926131" sldId="260"/>
        </pc:sldMkLst>
        <pc:spChg chg="mod">
          <ac:chgData name="Anne-Cécile Buellet" userId="S::anne-cecile.buellet@universite-paris-saclay.fr::19c8ae6d-b5be-4664-ba70-f11f37174d22" providerId="AD" clId="Web-{8135421E-A1E1-1B3F-9A81-E50CFC618C7C}" dt="2024-06-03T18:25:01.412" v="39" actId="20577"/>
          <ac:spMkLst>
            <pc:docMk/>
            <pc:sldMk cId="1398926131" sldId="260"/>
            <ac:spMk id="2" creationId="{4B3A4C05-7ECB-9312-62B2-71F372E490E8}"/>
          </ac:spMkLst>
        </pc:spChg>
        <pc:spChg chg="del">
          <ac:chgData name="Anne-Cécile Buellet" userId="S::anne-cecile.buellet@universite-paris-saclay.fr::19c8ae6d-b5be-4664-ba70-f11f37174d22" providerId="AD" clId="Web-{8135421E-A1E1-1B3F-9A81-E50CFC618C7C}" dt="2024-06-02T16:25:57.841" v="36"/>
          <ac:spMkLst>
            <pc:docMk/>
            <pc:sldMk cId="1398926131" sldId="260"/>
            <ac:spMk id="3" creationId="{9936C278-49A2-2028-8787-4BA38E259B29}"/>
          </ac:spMkLst>
        </pc:spChg>
        <pc:spChg chg="add del mod">
          <ac:chgData name="Anne-Cécile Buellet" userId="S::anne-cecile.buellet@universite-paris-saclay.fr::19c8ae6d-b5be-4664-ba70-f11f37174d22" providerId="AD" clId="Web-{8135421E-A1E1-1B3F-9A81-E50CFC618C7C}" dt="2024-06-03T18:25:02.240" v="40"/>
          <ac:spMkLst>
            <pc:docMk/>
            <pc:sldMk cId="1398926131" sldId="260"/>
            <ac:spMk id="5" creationId="{2FD869BF-4AE7-DA5D-A934-84AB5ED5AA6E}"/>
          </ac:spMkLst>
        </pc:spChg>
        <pc:picChg chg="add mod ord">
          <ac:chgData name="Anne-Cécile Buellet" userId="S::anne-cecile.buellet@universite-paris-saclay.fr::19c8ae6d-b5be-4664-ba70-f11f37174d22" providerId="AD" clId="Web-{8135421E-A1E1-1B3F-9A81-E50CFC618C7C}" dt="2024-06-03T18:25:55.304" v="47" actId="1076"/>
          <ac:picMkLst>
            <pc:docMk/>
            <pc:sldMk cId="1398926131" sldId="260"/>
            <ac:picMk id="3" creationId="{F3F4C41A-0CD9-AD83-CAA9-05A3F00A492D}"/>
          </ac:picMkLst>
        </pc:picChg>
        <pc:picChg chg="add mod">
          <ac:chgData name="Anne-Cécile Buellet" userId="S::anne-cecile.buellet@universite-paris-saclay.fr::19c8ae6d-b5be-4664-ba70-f11f37174d22" providerId="AD" clId="Web-{8135421E-A1E1-1B3F-9A81-E50CFC618C7C}" dt="2024-06-03T18:25:57.117" v="48" actId="1076"/>
          <ac:picMkLst>
            <pc:docMk/>
            <pc:sldMk cId="1398926131" sldId="260"/>
            <ac:picMk id="4" creationId="{681F5BA9-B149-372A-7565-AF09B89FA038}"/>
          </ac:picMkLst>
        </pc:picChg>
        <pc:picChg chg="add del mod ord">
          <ac:chgData name="Anne-Cécile Buellet" userId="S::anne-cecile.buellet@universite-paris-saclay.fr::19c8ae6d-b5be-4664-ba70-f11f37174d22" providerId="AD" clId="Web-{8135421E-A1E1-1B3F-9A81-E50CFC618C7C}" dt="2024-06-02T16:45:26.275" v="37"/>
          <ac:picMkLst>
            <pc:docMk/>
            <pc:sldMk cId="1398926131" sldId="260"/>
            <ac:picMk id="4" creationId="{DA097B41-F1BD-E3A9-18CF-1CD6DE9436D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0E9DDD4-B632-4A6E-89B7-540303AB6B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00AA03-9C57-4522-9E08-7A04444D6D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56855-1B02-4E55-83A8-F8D4BBEC23A9}" type="datetime1">
              <a:rPr lang="fr-FR" smtClean="0"/>
              <a:t>03/06/2024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62A339-6569-4F42-8260-3E9A3E440B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25E001-05F6-4901-85D9-1340C042CC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37ED2-ABFF-40E7-87F6-4951D0CFC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6539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9E69A-8DA8-4A6A-BD94-87A073E32E19}" type="datetime1">
              <a:rPr lang="fr-FR" smtClean="0"/>
              <a:pPr/>
              <a:t>03/06/2024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50BBE-4D3A-4976-9893-2ACFEDDEB86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5760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0BBE-4D3A-4976-9893-2ACFEDDEB8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9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rtlCol="0"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F3FCF96-54AA-47AB-8C91-7B461EDEE1BE}" type="datetime1">
              <a:rPr lang="fr-FR" noProof="0" smtClean="0"/>
              <a:t>03/06/2024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156BF6-F90B-43DC-AA6D-ABA507354AF7}" type="datetime1">
              <a:rPr lang="fr-FR" noProof="0" smtClean="0"/>
              <a:t>03/06/2024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581193" y="675727"/>
            <a:ext cx="592220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A0DFBE2-101A-4B86-9792-1F382FDA790E}" type="datetime1">
              <a:rPr lang="fr-FR" noProof="0" smtClean="0"/>
              <a:t>03/06/2024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35895" y="2180497"/>
            <a:ext cx="8272211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3F47F3-5BE0-44C9-971A-B41DF5086624}" type="datetime1">
              <a:rPr lang="fr-FR" noProof="0" smtClean="0"/>
              <a:t>03/06/2024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rtlCol="0"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35895" y="4541417"/>
            <a:ext cx="8272211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A27D82D-A0D4-41BF-A91A-A2B666F305EC}" type="datetime1">
              <a:rPr lang="fr-FR" noProof="0" smtClean="0"/>
              <a:t>03/06/2024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35895" y="2228004"/>
            <a:ext cx="4066793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1313" y="2228004"/>
            <a:ext cx="4066794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DAC089-B845-4ADE-8076-0CA3F806D3DD}" type="datetime1">
              <a:rPr lang="fr-FR" noProof="0" smtClean="0"/>
              <a:t>03/06/2024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65415" y="2250893"/>
            <a:ext cx="3815306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35896" y="2926053"/>
            <a:ext cx="4044825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892802" y="2250893"/>
            <a:ext cx="3815305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63282" y="2926053"/>
            <a:ext cx="4044825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743F4B-1CBA-43FF-9435-49FA0FF61FCC}" type="datetime1">
              <a:rPr lang="fr-FR" noProof="0" smtClean="0"/>
              <a:t>03/06/2024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ABF4B4-AAAA-4C76-83C6-BC768B61E838}" type="datetime1">
              <a:rPr lang="fr-FR" noProof="0" smtClean="0"/>
              <a:t>03/06/2024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F9508-F328-4F3D-8EBA-80E8E7FA6F98}" type="datetime1">
              <a:rPr lang="fr-FR" noProof="0" smtClean="0"/>
              <a:t>03/06/2024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rtlCol="0"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35862" y="601200"/>
            <a:ext cx="8469630" cy="4204800"/>
          </a:xfrm>
        </p:spPr>
        <p:txBody>
          <a:bodyPr rtlCol="0"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305618" y="5262297"/>
            <a:ext cx="4402490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66516C-87F5-4402-B004-0EE372D128F4}" type="datetime1">
              <a:rPr lang="fr-FR" noProof="0" smtClean="0"/>
              <a:t>03/06/2024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rtlCol="0"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35863" y="599725"/>
            <a:ext cx="8468144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35894" y="5260128"/>
            <a:ext cx="8272213" cy="598671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EA305B-6C8D-4CDE-AFBA-BAA624F5D2EB}" type="datetime1">
              <a:rPr lang="fr-FR" noProof="0" smtClean="0"/>
              <a:t>03/06/2024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E06863D7-9834-439E-8CE4-1AB71C822215}" type="datetime1">
              <a:rPr lang="fr-FR" noProof="0" smtClean="0"/>
              <a:t>03/06/2024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AXVa__XWZ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hyanim.sciences.univ-nantes.fr/Meca/Oscillateurs/ressort_rsf.php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br>
              <a:rPr lang="en-US" dirty="0"/>
            </a:br>
            <a:endParaRPr lang="fr-FR"/>
          </a:p>
          <a:p>
            <a:r>
              <a:rPr lang="fr-FR" dirty="0">
                <a:latin typeface="Gill Sans MT"/>
                <a:cs typeface="Arial"/>
              </a:rPr>
              <a:t>Phénomènes de résonance dans différents domaines de la physique. </a:t>
            </a:r>
            <a:endParaRPr lang="fr-FR" dirty="0">
              <a:cs typeface="Arial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fr-FR" dirty="0"/>
              <a:t>Millenium bridge : </a:t>
            </a:r>
            <a:r>
              <a:rPr lang="fr-FR" dirty="0">
                <a:ea typeface="+mn-lt"/>
                <a:cs typeface="+mn-lt"/>
                <a:hlinkClick r:id="rId3"/>
              </a:rPr>
              <a:t>https://www.youtube.com/watch?v=eAXVa__XWZ8</a:t>
            </a:r>
            <a:endParaRPr lang="fr-FR">
              <a:ea typeface="+mn-lt"/>
              <a:cs typeface="+mn-lt"/>
            </a:endParaRPr>
          </a:p>
        </p:txBody>
      </p:sp>
      <p:pic>
        <p:nvPicPr>
          <p:cNvPr id="4" name="Image 3" descr="Le phénomène de résonance en physique – WUS#26 – Watts Up Science">
            <a:extLst>
              <a:ext uri="{FF2B5EF4-FFF2-40B4-BE49-F238E27FC236}">
                <a16:creationId xmlns:a16="http://schemas.microsoft.com/office/drawing/2014/main" id="{E69BB672-E67B-F5DB-E56A-44F6DFA1F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762" y="3257166"/>
            <a:ext cx="6072475" cy="299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FCD87A-5761-FB0C-2FEB-86E8B750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Circuit RLC série</a:t>
            </a:r>
          </a:p>
        </p:txBody>
      </p:sp>
      <p:pic>
        <p:nvPicPr>
          <p:cNvPr id="4" name="Espace réservé du contenu 3" descr="Une image contenant diagramme, Police, conception&#10;&#10;Description générée automatiquement">
            <a:extLst>
              <a:ext uri="{FF2B5EF4-FFF2-40B4-BE49-F238E27FC236}">
                <a16:creationId xmlns:a16="http://schemas.microsoft.com/office/drawing/2014/main" id="{9ADF4474-D7D0-53C1-CEBC-65C3FD9C2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958" y="2877545"/>
            <a:ext cx="4343400" cy="2857500"/>
          </a:xfrm>
        </p:spPr>
      </p:pic>
      <p:pic>
        <p:nvPicPr>
          <p:cNvPr id="5" name="Image 4" descr="Une image contenant ligne, diagramme, Tracé, texte&#10;&#10;Description générée automatiquement">
            <a:extLst>
              <a:ext uri="{FF2B5EF4-FFF2-40B4-BE49-F238E27FC236}">
                <a16:creationId xmlns:a16="http://schemas.microsoft.com/office/drawing/2014/main" id="{9ADD2D0D-38F1-D021-A150-F4B211F4B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446" y="1666837"/>
            <a:ext cx="3583072" cy="2499569"/>
          </a:xfrm>
          <a:prstGeom prst="rect">
            <a:avLst/>
          </a:prstGeom>
        </p:spPr>
      </p:pic>
      <p:pic>
        <p:nvPicPr>
          <p:cNvPr id="6" name="Image 5" descr="Une image contenant diagramme, ligne, Tracé, pente&#10;&#10;Description générée automatiquement">
            <a:extLst>
              <a:ext uri="{FF2B5EF4-FFF2-40B4-BE49-F238E27FC236}">
                <a16:creationId xmlns:a16="http://schemas.microsoft.com/office/drawing/2014/main" id="{D89C7407-95FF-F449-576C-0D004D707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443" y="4329656"/>
            <a:ext cx="3368088" cy="238814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B6B4173-2475-CC6C-EAF2-B8E2A0EC9FA3}"/>
              </a:ext>
            </a:extLst>
          </p:cNvPr>
          <p:cNvSpPr txBox="1"/>
          <p:nvPr/>
        </p:nvSpPr>
        <p:spPr>
          <a:xfrm>
            <a:off x="6850834" y="4686657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Résonance en tension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1559AF8-190B-6CCD-AFCB-26C44DC8FC94}"/>
              </a:ext>
            </a:extLst>
          </p:cNvPr>
          <p:cNvSpPr txBox="1"/>
          <p:nvPr/>
        </p:nvSpPr>
        <p:spPr>
          <a:xfrm>
            <a:off x="6557021" y="3102939"/>
            <a:ext cx="2320397" cy="365760"/>
          </a:xfrm>
          <a:prstGeom prst="rect">
            <a:avLst/>
          </a:prstGeom>
          <a:solidFill>
            <a:srgbClr val="FFFFFF">
              <a:alpha val="74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Résonance en intensité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24152-5580-BF89-8F2D-BA898CFCE053}"/>
              </a:ext>
            </a:extLst>
          </p:cNvPr>
          <p:cNvSpPr/>
          <p:nvPr/>
        </p:nvSpPr>
        <p:spPr>
          <a:xfrm>
            <a:off x="2493818" y="3683398"/>
            <a:ext cx="630620" cy="544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86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F6D6F-0E46-F263-C565-E27BDD7F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Analogie mécanique</a:t>
            </a:r>
          </a:p>
        </p:txBody>
      </p:sp>
      <p:pic>
        <p:nvPicPr>
          <p:cNvPr id="4" name="Espace réservé du contenu 3" descr="Une image contenant texte, diagramme, Parallèle, écriture manuscrite&#10;&#10;Description générée automatiquement">
            <a:extLst>
              <a:ext uri="{FF2B5EF4-FFF2-40B4-BE49-F238E27FC236}">
                <a16:creationId xmlns:a16="http://schemas.microsoft.com/office/drawing/2014/main" id="{BF87C7B7-B6AE-9430-2D8A-89D158A6E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1931" y="1912809"/>
            <a:ext cx="5589592" cy="4485992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C26F951-A15B-8E2B-B3A8-15876D42822B}"/>
              </a:ext>
            </a:extLst>
          </p:cNvPr>
          <p:cNvSpPr txBox="1"/>
          <p:nvPr/>
        </p:nvSpPr>
        <p:spPr>
          <a:xfrm>
            <a:off x="-1" y="6399367"/>
            <a:ext cx="886308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Animation : </a:t>
            </a:r>
            <a:r>
              <a:rPr lang="fr-FR" dirty="0">
                <a:ea typeface="+mn-lt"/>
                <a:cs typeface="+mn-lt"/>
                <a:hlinkClick r:id="rId3"/>
              </a:rPr>
              <a:t>https://phyanim.sciences.univ-nantes.fr/Meca/Oscillateurs/ressort_rsf.php</a:t>
            </a:r>
            <a:endParaRPr lang="fr-FR" dirty="0" err="1"/>
          </a:p>
          <a:p>
            <a:endParaRPr lang="fr-FR" dirty="0" err="1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344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11D9CE-3361-94B9-2C49-1ACC82CE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corde de </a:t>
            </a:r>
            <a:r>
              <a:rPr lang="fr-FR" dirty="0" err="1"/>
              <a:t>melde</a:t>
            </a:r>
          </a:p>
        </p:txBody>
      </p:sp>
      <p:pic>
        <p:nvPicPr>
          <p:cNvPr id="4" name="Espace réservé du contenu 3" descr="physique TP : ONDES STATIONNAIRES SUR LA CORDE DE MELDE">
            <a:extLst>
              <a:ext uri="{FF2B5EF4-FFF2-40B4-BE49-F238E27FC236}">
                <a16:creationId xmlns:a16="http://schemas.microsoft.com/office/drawing/2014/main" id="{0356AECC-85EF-12B8-010F-0DED1FA1A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853" y="2042189"/>
            <a:ext cx="5863130" cy="2257933"/>
          </a:xfrm>
        </p:spPr>
      </p:pic>
    </p:spTree>
    <p:extLst>
      <p:ext uri="{BB962C8B-B14F-4D97-AF65-F5344CB8AC3E}">
        <p14:creationId xmlns:p14="http://schemas.microsoft.com/office/powerpoint/2010/main" val="183688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3A4C05-7ECB-9312-62B2-71F372E4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Interféromètre de </a:t>
            </a:r>
            <a:r>
              <a:rPr lang="fr-FR" dirty="0" err="1"/>
              <a:t>fabry-perot</a:t>
            </a:r>
          </a:p>
        </p:txBody>
      </p:sp>
      <p:pic>
        <p:nvPicPr>
          <p:cNvPr id="3" name="Espace réservé du contenu 2" descr="Interféromètre de Fabry-Perot — Wikipédia">
            <a:extLst>
              <a:ext uri="{FF2B5EF4-FFF2-40B4-BE49-F238E27FC236}">
                <a16:creationId xmlns:a16="http://schemas.microsoft.com/office/drawing/2014/main" id="{F3F4C41A-0CD9-AD83-CAA9-05A3F00A4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320" y="2681775"/>
            <a:ext cx="4051857" cy="2740243"/>
          </a:xfrm>
        </p:spPr>
      </p:pic>
      <p:pic>
        <p:nvPicPr>
          <p:cNvPr id="4" name="Image 3" descr="&#10;   &#10;    Figure 16 : Interféromètre à ondes multiples &#10;   &#10;  ">
            <a:extLst>
              <a:ext uri="{FF2B5EF4-FFF2-40B4-BE49-F238E27FC236}">
                <a16:creationId xmlns:a16="http://schemas.microsoft.com/office/drawing/2014/main" id="{681F5BA9-B149-372A-7565-AF09B89FA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00" y="2322203"/>
            <a:ext cx="4012683" cy="346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261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1</Words>
  <Application>Microsoft Office PowerPoint</Application>
  <PresentationFormat>Affichage à l'écran (4:3)</PresentationFormat>
  <Paragraphs>1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Dividende</vt:lpstr>
      <vt:lpstr>  Phénomènes de résonance dans différents domaines de la physique. </vt:lpstr>
      <vt:lpstr>Circuit RLC série</vt:lpstr>
      <vt:lpstr>Analogie mécanique</vt:lpstr>
      <vt:lpstr>La corde de melde</vt:lpstr>
      <vt:lpstr>Interféromètre de fabry-perot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78</cp:revision>
  <dcterms:created xsi:type="dcterms:W3CDTF">2024-05-30T12:14:56Z</dcterms:created>
  <dcterms:modified xsi:type="dcterms:W3CDTF">2024-06-03T18:26:06Z</dcterms:modified>
</cp:coreProperties>
</file>