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6" r:id="rId13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BF0F7-D522-E57C-5667-40898FB3150F}" v="172" dt="2024-06-06T12:45:36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08C8CF0B-6904-7757-E2C0-A0ABBA6537F0}"/>
    <pc:docChg chg="mod addSld modSld modMainMaster setSldSz">
      <pc:chgData name="Anne-Cécile Buellet" userId="S::anne-cecile.buellet@universite-paris-saclay.fr::19c8ae6d-b5be-4664-ba70-f11f37174d22" providerId="AD" clId="Web-{08C8CF0B-6904-7757-E2C0-A0ABBA6537F0}" dt="2024-05-27T08:59:17.639" v="157"/>
      <pc:docMkLst>
        <pc:docMk/>
      </pc:docMkLst>
      <pc:sldChg chg="modSp">
        <pc:chgData name="Anne-Cécile Buellet" userId="S::anne-cecile.buellet@universite-paris-saclay.fr::19c8ae6d-b5be-4664-ba70-f11f37174d22" providerId="AD" clId="Web-{08C8CF0B-6904-7757-E2C0-A0ABBA6537F0}" dt="2024-05-27T08:06:41.599" v="6" actId="20577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08C8CF0B-6904-7757-E2C0-A0ABBA6537F0}" dt="2024-05-27T08:06:41.599" v="6" actId="20577"/>
          <ac:spMkLst>
            <pc:docMk/>
            <pc:sldMk cId="401567019" sldId="256"/>
            <ac:spMk id="2" creationId="{00000000-0000-0000-0000-000000000000}"/>
          </ac:spMkLst>
        </pc:spChg>
      </pc:sldChg>
      <pc:sldChg chg="modSp new">
        <pc:chgData name="Anne-Cécile Buellet" userId="S::anne-cecile.buellet@universite-paris-saclay.fr::19c8ae6d-b5be-4664-ba70-f11f37174d22" providerId="AD" clId="Web-{08C8CF0B-6904-7757-E2C0-A0ABBA6537F0}" dt="2024-05-27T08:22:05.922" v="72" actId="20577"/>
        <pc:sldMkLst>
          <pc:docMk/>
          <pc:sldMk cId="2899748744" sldId="257"/>
        </pc:sldMkLst>
        <pc:spChg chg="mod">
          <ac:chgData name="Anne-Cécile Buellet" userId="S::anne-cecile.buellet@universite-paris-saclay.fr::19c8ae6d-b5be-4664-ba70-f11f37174d22" providerId="AD" clId="Web-{08C8CF0B-6904-7757-E2C0-A0ABBA6537F0}" dt="2024-05-27T08:22:05.922" v="72" actId="20577"/>
          <ac:spMkLst>
            <pc:docMk/>
            <pc:sldMk cId="2899748744" sldId="257"/>
            <ac:spMk id="2" creationId="{39977EFB-1135-DE63-195B-F2F5C11D4C22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11:19.554" v="54" actId="20577"/>
          <ac:spMkLst>
            <pc:docMk/>
            <pc:sldMk cId="2899748744" sldId="257"/>
            <ac:spMk id="3" creationId="{3A9DB538-AB47-447B-2A62-9A7162F0BB0C}"/>
          </ac:spMkLst>
        </pc:spChg>
      </pc:sldChg>
      <pc:sldChg chg="addSp delSp modSp new">
        <pc:chgData name="Anne-Cécile Buellet" userId="S::anne-cecile.buellet@universite-paris-saclay.fr::19c8ae6d-b5be-4664-ba70-f11f37174d22" providerId="AD" clId="Web-{08C8CF0B-6904-7757-E2C0-A0ABBA6537F0}" dt="2024-05-27T08:24:43.401" v="95" actId="1076"/>
        <pc:sldMkLst>
          <pc:docMk/>
          <pc:sldMk cId="1621368066" sldId="258"/>
        </pc:sldMkLst>
        <pc:spChg chg="mod">
          <ac:chgData name="Anne-Cécile Buellet" userId="S::anne-cecile.buellet@universite-paris-saclay.fr::19c8ae6d-b5be-4664-ba70-f11f37174d22" providerId="AD" clId="Web-{08C8CF0B-6904-7757-E2C0-A0ABBA6537F0}" dt="2024-05-27T08:22:47.753" v="79" actId="20577"/>
          <ac:spMkLst>
            <pc:docMk/>
            <pc:sldMk cId="1621368066" sldId="258"/>
            <ac:spMk id="2" creationId="{D48705E7-D22D-5EA7-04AD-25EE49EEA610}"/>
          </ac:spMkLst>
        </pc:spChg>
        <pc:spChg chg="del">
          <ac:chgData name="Anne-Cécile Buellet" userId="S::anne-cecile.buellet@universite-paris-saclay.fr::19c8ae6d-b5be-4664-ba70-f11f37174d22" providerId="AD" clId="Web-{08C8CF0B-6904-7757-E2C0-A0ABBA6537F0}" dt="2024-05-27T08:22:49.253" v="80"/>
          <ac:spMkLst>
            <pc:docMk/>
            <pc:sldMk cId="1621368066" sldId="258"/>
            <ac:spMk id="3" creationId="{8802EE29-B931-9C10-F5A9-9C4BA3BE25D0}"/>
          </ac:spMkLst>
        </pc:spChg>
        <pc:picChg chg="add mod ord">
          <ac:chgData name="Anne-Cécile Buellet" userId="S::anne-cecile.buellet@universite-paris-saclay.fr::19c8ae6d-b5be-4664-ba70-f11f37174d22" providerId="AD" clId="Web-{08C8CF0B-6904-7757-E2C0-A0ABBA6537F0}" dt="2024-05-27T08:24:02.883" v="89" actId="14100"/>
          <ac:picMkLst>
            <pc:docMk/>
            <pc:sldMk cId="1621368066" sldId="258"/>
            <ac:picMk id="4" creationId="{A768994F-9035-A036-7274-70064DA0E218}"/>
          </ac:picMkLst>
        </pc:picChg>
        <pc:picChg chg="add mod">
          <ac:chgData name="Anne-Cécile Buellet" userId="S::anne-cecile.buellet@universite-paris-saclay.fr::19c8ae6d-b5be-4664-ba70-f11f37174d22" providerId="AD" clId="Web-{08C8CF0B-6904-7757-E2C0-A0ABBA6537F0}" dt="2024-05-27T08:24:06.539" v="91" actId="1076"/>
          <ac:picMkLst>
            <pc:docMk/>
            <pc:sldMk cId="1621368066" sldId="258"/>
            <ac:picMk id="5" creationId="{8E492FD8-63ED-A748-A67B-31EA1822EC1A}"/>
          </ac:picMkLst>
        </pc:picChg>
        <pc:picChg chg="add mod">
          <ac:chgData name="Anne-Cécile Buellet" userId="S::anne-cecile.buellet@universite-paris-saclay.fr::19c8ae6d-b5be-4664-ba70-f11f37174d22" providerId="AD" clId="Web-{08C8CF0B-6904-7757-E2C0-A0ABBA6537F0}" dt="2024-05-27T08:23:59.929" v="88" actId="14100"/>
          <ac:picMkLst>
            <pc:docMk/>
            <pc:sldMk cId="1621368066" sldId="258"/>
            <ac:picMk id="6" creationId="{E512AFE2-611C-848E-1F95-A1B368A68331}"/>
          </ac:picMkLst>
        </pc:picChg>
        <pc:picChg chg="add mod">
          <ac:chgData name="Anne-Cécile Buellet" userId="S::anne-cecile.buellet@universite-paris-saclay.fr::19c8ae6d-b5be-4664-ba70-f11f37174d22" providerId="AD" clId="Web-{08C8CF0B-6904-7757-E2C0-A0ABBA6537F0}" dt="2024-05-27T08:24:43.401" v="95" actId="1076"/>
          <ac:picMkLst>
            <pc:docMk/>
            <pc:sldMk cId="1621368066" sldId="258"/>
            <ac:picMk id="7" creationId="{544B0E99-E908-77B2-E99F-E97EA0B7FE03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08C8CF0B-6904-7757-E2C0-A0ABBA6537F0}" dt="2024-05-27T08:28:55.542" v="103" actId="1076"/>
        <pc:sldMkLst>
          <pc:docMk/>
          <pc:sldMk cId="1957283188" sldId="259"/>
        </pc:sldMkLst>
        <pc:spChg chg="mod">
          <ac:chgData name="Anne-Cécile Buellet" userId="S::anne-cecile.buellet@universite-paris-saclay.fr::19c8ae6d-b5be-4664-ba70-f11f37174d22" providerId="AD" clId="Web-{08C8CF0B-6904-7757-E2C0-A0ABBA6537F0}" dt="2024-05-27T08:28:48.635" v="100" actId="20577"/>
          <ac:spMkLst>
            <pc:docMk/>
            <pc:sldMk cId="1957283188" sldId="259"/>
            <ac:spMk id="2" creationId="{D2DBECDD-8616-A4EB-F1DE-D992A6273581}"/>
          </ac:spMkLst>
        </pc:spChg>
        <pc:spChg chg="del">
          <ac:chgData name="Anne-Cécile Buellet" userId="S::anne-cecile.buellet@universite-paris-saclay.fr::19c8ae6d-b5be-4664-ba70-f11f37174d22" providerId="AD" clId="Web-{08C8CF0B-6904-7757-E2C0-A0ABBA6537F0}" dt="2024-05-27T08:28:51.698" v="101"/>
          <ac:spMkLst>
            <pc:docMk/>
            <pc:sldMk cId="1957283188" sldId="259"/>
            <ac:spMk id="3" creationId="{4D534994-3A50-79D7-1EE1-9B43C74B39FD}"/>
          </ac:spMkLst>
        </pc:spChg>
        <pc:picChg chg="add mod ord">
          <ac:chgData name="Anne-Cécile Buellet" userId="S::anne-cecile.buellet@universite-paris-saclay.fr::19c8ae6d-b5be-4664-ba70-f11f37174d22" providerId="AD" clId="Web-{08C8CF0B-6904-7757-E2C0-A0ABBA6537F0}" dt="2024-05-27T08:28:55.542" v="103" actId="1076"/>
          <ac:picMkLst>
            <pc:docMk/>
            <pc:sldMk cId="1957283188" sldId="259"/>
            <ac:picMk id="4" creationId="{911C3825-4AE0-3EE4-E74C-6DD99A52A32E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08C8CF0B-6904-7757-E2C0-A0ABBA6537F0}" dt="2024-05-27T08:55:04.361" v="136" actId="1076"/>
        <pc:sldMkLst>
          <pc:docMk/>
          <pc:sldMk cId="1084068379" sldId="260"/>
        </pc:sldMkLst>
        <pc:spChg chg="mod">
          <ac:chgData name="Anne-Cécile Buellet" userId="S::anne-cecile.buellet@universite-paris-saclay.fr::19c8ae6d-b5be-4664-ba70-f11f37174d22" providerId="AD" clId="Web-{08C8CF0B-6904-7757-E2C0-A0ABBA6537F0}" dt="2024-05-27T08:44:05.391" v="109" actId="20577"/>
          <ac:spMkLst>
            <pc:docMk/>
            <pc:sldMk cId="1084068379" sldId="260"/>
            <ac:spMk id="2" creationId="{09BA5C81-C20F-6307-A0BF-00629372223D}"/>
          </ac:spMkLst>
        </pc:spChg>
        <pc:spChg chg="del">
          <ac:chgData name="Anne-Cécile Buellet" userId="S::anne-cecile.buellet@universite-paris-saclay.fr::19c8ae6d-b5be-4664-ba70-f11f37174d22" providerId="AD" clId="Web-{08C8CF0B-6904-7757-E2C0-A0ABBA6537F0}" dt="2024-05-27T08:44:06.782" v="110"/>
          <ac:spMkLst>
            <pc:docMk/>
            <pc:sldMk cId="1084068379" sldId="260"/>
            <ac:spMk id="3" creationId="{6E385E67-16F3-2F6B-90DF-C23651072BA5}"/>
          </ac:spMkLst>
        </pc:spChg>
        <pc:spChg chg="add del mod">
          <ac:chgData name="Anne-Cécile Buellet" userId="S::anne-cecile.buellet@universite-paris-saclay.fr::19c8ae6d-b5be-4664-ba70-f11f37174d22" providerId="AD" clId="Web-{08C8CF0B-6904-7757-E2C0-A0ABBA6537F0}" dt="2024-05-27T08:55:02.377" v="135" actId="14100"/>
          <ac:spMkLst>
            <pc:docMk/>
            <pc:sldMk cId="1084068379" sldId="260"/>
            <ac:spMk id="7" creationId="{0F8C33EE-70F8-4980-82F2-4B5EC7DC8C09}"/>
          </ac:spMkLst>
        </pc:spChg>
        <pc:picChg chg="add del mod ord">
          <ac:chgData name="Anne-Cécile Buellet" userId="S::anne-cecile.buellet@universite-paris-saclay.fr::19c8ae6d-b5be-4664-ba70-f11f37174d22" providerId="AD" clId="Web-{08C8CF0B-6904-7757-E2C0-A0ABBA6537F0}" dt="2024-05-27T08:44:22.954" v="115"/>
          <ac:picMkLst>
            <pc:docMk/>
            <pc:sldMk cId="1084068379" sldId="260"/>
            <ac:picMk id="4" creationId="{2DF7C2E2-885F-9E07-C820-A9A67610A0FE}"/>
          </ac:picMkLst>
        </pc:picChg>
        <pc:picChg chg="add mod">
          <ac:chgData name="Anne-Cécile Buellet" userId="S::anne-cecile.buellet@universite-paris-saclay.fr::19c8ae6d-b5be-4664-ba70-f11f37174d22" providerId="AD" clId="Web-{08C8CF0B-6904-7757-E2C0-A0ABBA6537F0}" dt="2024-05-27T08:55:04.361" v="136" actId="1076"/>
          <ac:picMkLst>
            <pc:docMk/>
            <pc:sldMk cId="1084068379" sldId="260"/>
            <ac:picMk id="5" creationId="{5081620E-EF65-A233-0189-6EE2321F7296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08C8CF0B-6904-7757-E2C0-A0ABBA6537F0}" dt="2024-05-27T08:59:17.639" v="157"/>
        <pc:sldMkLst>
          <pc:docMk/>
          <pc:sldMk cId="3468093740" sldId="261"/>
        </pc:sldMkLst>
        <pc:spChg chg="mod">
          <ac:chgData name="Anne-Cécile Buellet" userId="S::anne-cecile.buellet@universite-paris-saclay.fr::19c8ae6d-b5be-4664-ba70-f11f37174d22" providerId="AD" clId="Web-{08C8CF0B-6904-7757-E2C0-A0ABBA6537F0}" dt="2024-05-27T08:58:45.976" v="152" actId="20577"/>
          <ac:spMkLst>
            <pc:docMk/>
            <pc:sldMk cId="3468093740" sldId="261"/>
            <ac:spMk id="2" creationId="{3C023363-CB4E-CFE3-05DA-3968E57CEF47}"/>
          </ac:spMkLst>
        </pc:spChg>
        <pc:spChg chg="add mod">
          <ac:chgData name="Anne-Cécile Buellet" userId="S::anne-cecile.buellet@universite-paris-saclay.fr::19c8ae6d-b5be-4664-ba70-f11f37174d22" providerId="AD" clId="Web-{08C8CF0B-6904-7757-E2C0-A0ABBA6537F0}" dt="2024-05-27T08:59:17.404" v="155"/>
          <ac:spMkLst>
            <pc:docMk/>
            <pc:sldMk cId="3468093740" sldId="261"/>
            <ac:spMk id="4" creationId="{81F9B48A-4657-22C8-842A-227A96FE638A}"/>
          </ac:spMkLst>
        </pc:spChg>
        <pc:spChg chg="add del">
          <ac:chgData name="Anne-Cécile Buellet" userId="S::anne-cecile.buellet@universite-paris-saclay.fr::19c8ae6d-b5be-4664-ba70-f11f37174d22" providerId="AD" clId="Web-{08C8CF0B-6904-7757-E2C0-A0ABBA6537F0}" dt="2024-05-27T08:59:17.639" v="157"/>
          <ac:spMkLst>
            <pc:docMk/>
            <pc:sldMk cId="3468093740" sldId="261"/>
            <ac:spMk id="5" creationId="{77812B02-9800-5222-C864-5E93032DEFCF}"/>
          </ac:spMkLst>
        </pc:spChg>
      </pc:sldChg>
      <pc:sldMasterChg chg="modSp modSldLayout">
        <pc:chgData name="Anne-Cécile Buellet" userId="S::anne-cecile.buellet@universite-paris-saclay.fr::19c8ae6d-b5be-4664-ba70-f11f37174d22" providerId="AD" clId="Web-{08C8CF0B-6904-7757-E2C0-A0ABBA6537F0}" dt="2024-05-27T08:06:32.661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8C8CF0B-6904-7757-E2C0-A0ABBA6537F0}" dt="2024-05-27T08:06:32.661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08C8CF0B-6904-7757-E2C0-A0ABBA6537F0}" dt="2024-05-27T08:06:32.661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8C8CF0B-6904-7757-E2C0-A0ABBA6537F0}" dt="2024-05-27T08:06:32.661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61C59F05-566B-C042-EACF-0F5E2FE50596}"/>
    <pc:docChg chg="addSld modSld">
      <pc:chgData name="Anne-Cécile Buellet" userId="S::anne-cecile.buellet@universite-paris-saclay.fr::19c8ae6d-b5be-4664-ba70-f11f37174d22" providerId="AD" clId="Web-{61C59F05-566B-C042-EACF-0F5E2FE50596}" dt="2024-05-27T11:28:21.979" v="182" actId="14100"/>
      <pc:docMkLst>
        <pc:docMk/>
      </pc:docMkLst>
      <pc:sldChg chg="addSp modSp">
        <pc:chgData name="Anne-Cécile Buellet" userId="S::anne-cecile.buellet@universite-paris-saclay.fr::19c8ae6d-b5be-4664-ba70-f11f37174d22" providerId="AD" clId="Web-{61C59F05-566B-C042-EACF-0F5E2FE50596}" dt="2024-05-27T11:28:21.979" v="182" actId="14100"/>
        <pc:sldMkLst>
          <pc:docMk/>
          <pc:sldMk cId="401567019" sldId="256"/>
        </pc:sldMkLst>
        <pc:picChg chg="add mod">
          <ac:chgData name="Anne-Cécile Buellet" userId="S::anne-cecile.buellet@universite-paris-saclay.fr::19c8ae6d-b5be-4664-ba70-f11f37174d22" providerId="AD" clId="Web-{61C59F05-566B-C042-EACF-0F5E2FE50596}" dt="2024-05-27T11:28:21.979" v="182" actId="14100"/>
          <ac:picMkLst>
            <pc:docMk/>
            <pc:sldMk cId="401567019" sldId="256"/>
            <ac:picMk id="4" creationId="{8AF50F7D-9FC2-BFE2-15EC-0F021F09263E}"/>
          </ac:picMkLst>
        </pc:picChg>
      </pc:sldChg>
      <pc:sldChg chg="addSp delSp modSp">
        <pc:chgData name="Anne-Cécile Buellet" userId="S::anne-cecile.buellet@universite-paris-saclay.fr::19c8ae6d-b5be-4664-ba70-f11f37174d22" providerId="AD" clId="Web-{61C59F05-566B-C042-EACF-0F5E2FE50596}" dt="2024-05-27T09:04:03.753" v="87" actId="1076"/>
        <pc:sldMkLst>
          <pc:docMk/>
          <pc:sldMk cId="3468093740" sldId="261"/>
        </pc:sldMkLst>
        <pc:spChg chg="del">
          <ac:chgData name="Anne-Cécile Buellet" userId="S::anne-cecile.buellet@universite-paris-saclay.fr::19c8ae6d-b5be-4664-ba70-f11f37174d22" providerId="AD" clId="Web-{61C59F05-566B-C042-EACF-0F5E2FE50596}" dt="2024-05-27T08:59:36.446" v="0"/>
          <ac:spMkLst>
            <pc:docMk/>
            <pc:sldMk cId="3468093740" sldId="261"/>
            <ac:spMk id="3" creationId="{5B595FB9-9C7A-034B-4D95-EE6C9D6F47E7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2:48.235" v="65" actId="1076"/>
          <ac:spMkLst>
            <pc:docMk/>
            <pc:sldMk cId="3468093740" sldId="261"/>
            <ac:spMk id="4" creationId="{9E9652D8-7DF2-686A-DA2F-5BC79CF337EB}"/>
          </ac:spMkLst>
        </pc:spChg>
        <pc:spChg chg="add del">
          <ac:chgData name="Anne-Cécile Buellet" userId="S::anne-cecile.buellet@universite-paris-saclay.fr::19c8ae6d-b5be-4664-ba70-f11f37174d22" providerId="AD" clId="Web-{61C59F05-566B-C042-EACF-0F5E2FE50596}" dt="2024-05-27T09:00:04.932" v="9"/>
          <ac:spMkLst>
            <pc:docMk/>
            <pc:sldMk cId="3468093740" sldId="261"/>
            <ac:spMk id="5" creationId="{424A8BA4-A785-3ACC-3092-2E5545AF3D25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2:48.250" v="66" actId="1076"/>
          <ac:spMkLst>
            <pc:docMk/>
            <pc:sldMk cId="3468093740" sldId="261"/>
            <ac:spMk id="6" creationId="{0EBAF844-55CB-616F-D8A1-BD967F3425A9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2:51.547" v="67" actId="1076"/>
          <ac:spMkLst>
            <pc:docMk/>
            <pc:sldMk cId="3468093740" sldId="261"/>
            <ac:spMk id="7" creationId="{39319796-91C6-779A-ED52-ACA9339DB17B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2:51.563" v="68" actId="1076"/>
          <ac:spMkLst>
            <pc:docMk/>
            <pc:sldMk cId="3468093740" sldId="261"/>
            <ac:spMk id="9" creationId="{6814D640-3DE6-CFE7-4F34-6B75D25C7BD4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2:56.141" v="71"/>
          <ac:spMkLst>
            <pc:docMk/>
            <pc:sldMk cId="3468093740" sldId="261"/>
            <ac:spMk id="10" creationId="{A67847B9-3A99-2941-77D2-DF332B550F0F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4:03.753" v="87" actId="1076"/>
          <ac:spMkLst>
            <pc:docMk/>
            <pc:sldMk cId="3468093740" sldId="261"/>
            <ac:spMk id="11" creationId="{501FDFD8-8D40-76AE-D253-0602F2C326C4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3:21.892" v="76" actId="20577"/>
          <ac:spMkLst>
            <pc:docMk/>
            <pc:sldMk cId="3468093740" sldId="261"/>
            <ac:spMk id="15" creationId="{59BE709E-7027-4F8D-D71C-1E85FF382352}"/>
          </ac:spMkLst>
        </pc:spChg>
        <pc:spChg chg="add mod">
          <ac:chgData name="Anne-Cécile Buellet" userId="S::anne-cecile.buellet@universite-paris-saclay.fr::19c8ae6d-b5be-4664-ba70-f11f37174d22" providerId="AD" clId="Web-{61C59F05-566B-C042-EACF-0F5E2FE50596}" dt="2024-05-27T09:03:31.768" v="78" actId="20577"/>
          <ac:spMkLst>
            <pc:docMk/>
            <pc:sldMk cId="3468093740" sldId="261"/>
            <ac:spMk id="16" creationId="{6C3BD6B2-EA01-587D-B12A-0E3B8869B6D9}"/>
          </ac:spMkLst>
        </pc:spChg>
        <pc:picChg chg="add del mod">
          <ac:chgData name="Anne-Cécile Buellet" userId="S::anne-cecile.buellet@universite-paris-saclay.fr::19c8ae6d-b5be-4664-ba70-f11f37174d22" providerId="AD" clId="Web-{61C59F05-566B-C042-EACF-0F5E2FE50596}" dt="2024-05-27T09:01:17.216" v="32"/>
          <ac:picMkLst>
            <pc:docMk/>
            <pc:sldMk cId="3468093740" sldId="261"/>
            <ac:picMk id="8" creationId="{C0FA3607-C9C4-7E9B-C89B-EE4056BBF9E1}"/>
          </ac:picMkLst>
        </pc:picChg>
        <pc:cxnChg chg="add del mod">
          <ac:chgData name="Anne-Cécile Buellet" userId="S::anne-cecile.buellet@universite-paris-saclay.fr::19c8ae6d-b5be-4664-ba70-f11f37174d22" providerId="AD" clId="Web-{61C59F05-566B-C042-EACF-0F5E2FE50596}" dt="2024-05-27T09:02:41.797" v="64"/>
          <ac:cxnSpMkLst>
            <pc:docMk/>
            <pc:sldMk cId="3468093740" sldId="261"/>
            <ac:cxnSpMk id="12" creationId="{A9763E66-FB7A-0E90-B437-2E9118D36220}"/>
          </ac:cxnSpMkLst>
        </pc:cxnChg>
        <pc:cxnChg chg="add">
          <ac:chgData name="Anne-Cécile Buellet" userId="S::anne-cecile.buellet@universite-paris-saclay.fr::19c8ae6d-b5be-4664-ba70-f11f37174d22" providerId="AD" clId="Web-{61C59F05-566B-C042-EACF-0F5E2FE50596}" dt="2024-05-27T09:03:02.579" v="73"/>
          <ac:cxnSpMkLst>
            <pc:docMk/>
            <pc:sldMk cId="3468093740" sldId="261"/>
            <ac:cxnSpMk id="13" creationId="{33BCAB77-7940-0BF7-26B0-ED1B720E9B3B}"/>
          </ac:cxnSpMkLst>
        </pc:cxnChg>
        <pc:cxnChg chg="add">
          <ac:chgData name="Anne-Cécile Buellet" userId="S::anne-cecile.buellet@universite-paris-saclay.fr::19c8ae6d-b5be-4664-ba70-f11f37174d22" providerId="AD" clId="Web-{61C59F05-566B-C042-EACF-0F5E2FE50596}" dt="2024-05-27T09:03:09.486" v="74"/>
          <ac:cxnSpMkLst>
            <pc:docMk/>
            <pc:sldMk cId="3468093740" sldId="261"/>
            <ac:cxnSpMk id="14" creationId="{CD5D9125-2D10-A4DE-C50C-929DD4F7352D}"/>
          </ac:cxnSpMkLst>
        </pc:cxnChg>
      </pc:sldChg>
      <pc:sldChg chg="addSp delSp modSp new">
        <pc:chgData name="Anne-Cécile Buellet" userId="S::anne-cecile.buellet@universite-paris-saclay.fr::19c8ae6d-b5be-4664-ba70-f11f37174d22" providerId="AD" clId="Web-{61C59F05-566B-C042-EACF-0F5E2FE50596}" dt="2024-05-27T09:16:04.766" v="100"/>
        <pc:sldMkLst>
          <pc:docMk/>
          <pc:sldMk cId="3403013674" sldId="262"/>
        </pc:sldMkLst>
        <pc:spChg chg="mod">
          <ac:chgData name="Anne-Cécile Buellet" userId="S::anne-cecile.buellet@universite-paris-saclay.fr::19c8ae6d-b5be-4664-ba70-f11f37174d22" providerId="AD" clId="Web-{61C59F05-566B-C042-EACF-0F5E2FE50596}" dt="2024-05-27T09:16:04.047" v="99" actId="20577"/>
          <ac:spMkLst>
            <pc:docMk/>
            <pc:sldMk cId="3403013674" sldId="262"/>
            <ac:spMk id="2" creationId="{0B85413D-E7C9-0527-566F-7D425975A5E8}"/>
          </ac:spMkLst>
        </pc:spChg>
        <pc:spChg chg="del">
          <ac:chgData name="Anne-Cécile Buellet" userId="S::anne-cecile.buellet@universite-paris-saclay.fr::19c8ae6d-b5be-4664-ba70-f11f37174d22" providerId="AD" clId="Web-{61C59F05-566B-C042-EACF-0F5E2FE50596}" dt="2024-05-27T09:16:04.766" v="100"/>
          <ac:spMkLst>
            <pc:docMk/>
            <pc:sldMk cId="3403013674" sldId="262"/>
            <ac:spMk id="3" creationId="{C143C372-F2B5-3E07-F61E-F5596B83C1A6}"/>
          </ac:spMkLst>
        </pc:spChg>
        <pc:picChg chg="add mod ord">
          <ac:chgData name="Anne-Cécile Buellet" userId="S::anne-cecile.buellet@universite-paris-saclay.fr::19c8ae6d-b5be-4664-ba70-f11f37174d22" providerId="AD" clId="Web-{61C59F05-566B-C042-EACF-0F5E2FE50596}" dt="2024-05-27T09:16:04.766" v="100"/>
          <ac:picMkLst>
            <pc:docMk/>
            <pc:sldMk cId="3403013674" sldId="262"/>
            <ac:picMk id="4" creationId="{688A9790-7014-9E84-D0FE-94AD0ECF3A6D}"/>
          </ac:picMkLst>
        </pc:picChg>
      </pc:sldChg>
      <pc:sldChg chg="modSp new">
        <pc:chgData name="Anne-Cécile Buellet" userId="S::anne-cecile.buellet@universite-paris-saclay.fr::19c8ae6d-b5be-4664-ba70-f11f37174d22" providerId="AD" clId="Web-{61C59F05-566B-C042-EACF-0F5E2FE50596}" dt="2024-05-27T09:27:10.307" v="168" actId="20577"/>
        <pc:sldMkLst>
          <pc:docMk/>
          <pc:sldMk cId="3662299956" sldId="263"/>
        </pc:sldMkLst>
        <pc:spChg chg="mod">
          <ac:chgData name="Anne-Cécile Buellet" userId="S::anne-cecile.buellet@universite-paris-saclay.fr::19c8ae6d-b5be-4664-ba70-f11f37174d22" providerId="AD" clId="Web-{61C59F05-566B-C042-EACF-0F5E2FE50596}" dt="2024-05-27T09:25:25.506" v="109" actId="20577"/>
          <ac:spMkLst>
            <pc:docMk/>
            <pc:sldMk cId="3662299956" sldId="263"/>
            <ac:spMk id="2" creationId="{236D7EAE-EA36-7F3A-BE43-3F8C5BEABFAD}"/>
          </ac:spMkLst>
        </pc:spChg>
        <pc:spChg chg="mod">
          <ac:chgData name="Anne-Cécile Buellet" userId="S::anne-cecile.buellet@universite-paris-saclay.fr::19c8ae6d-b5be-4664-ba70-f11f37174d22" providerId="AD" clId="Web-{61C59F05-566B-C042-EACF-0F5E2FE50596}" dt="2024-05-27T09:27:10.307" v="168" actId="20577"/>
          <ac:spMkLst>
            <pc:docMk/>
            <pc:sldMk cId="3662299956" sldId="263"/>
            <ac:spMk id="3" creationId="{17C98207-D3CB-E3B8-80B1-B158963A4915}"/>
          </ac:spMkLst>
        </pc:spChg>
      </pc:sldChg>
      <pc:sldChg chg="addSp delSp modSp new">
        <pc:chgData name="Anne-Cécile Buellet" userId="S::anne-cecile.buellet@universite-paris-saclay.fr::19c8ae6d-b5be-4664-ba70-f11f37174d22" providerId="AD" clId="Web-{61C59F05-566B-C042-EACF-0F5E2FE50596}" dt="2024-05-27T09:59:47.837" v="175"/>
        <pc:sldMkLst>
          <pc:docMk/>
          <pc:sldMk cId="163218901" sldId="264"/>
        </pc:sldMkLst>
        <pc:spChg chg="mod">
          <ac:chgData name="Anne-Cécile Buellet" userId="S::anne-cecile.buellet@universite-paris-saclay.fr::19c8ae6d-b5be-4664-ba70-f11f37174d22" providerId="AD" clId="Web-{61C59F05-566B-C042-EACF-0F5E2FE50596}" dt="2024-05-27T09:59:46.571" v="174" actId="20577"/>
          <ac:spMkLst>
            <pc:docMk/>
            <pc:sldMk cId="163218901" sldId="264"/>
            <ac:spMk id="2" creationId="{0D4FEC64-5C93-3B38-9C60-ED7FB56C96AC}"/>
          </ac:spMkLst>
        </pc:spChg>
        <pc:spChg chg="del">
          <ac:chgData name="Anne-Cécile Buellet" userId="S::anne-cecile.buellet@universite-paris-saclay.fr::19c8ae6d-b5be-4664-ba70-f11f37174d22" providerId="AD" clId="Web-{61C59F05-566B-C042-EACF-0F5E2FE50596}" dt="2024-05-27T09:59:47.837" v="175"/>
          <ac:spMkLst>
            <pc:docMk/>
            <pc:sldMk cId="163218901" sldId="264"/>
            <ac:spMk id="3" creationId="{80B7CCAD-2AE7-BF10-4C88-DCDD95418624}"/>
          </ac:spMkLst>
        </pc:spChg>
        <pc:picChg chg="add mod ord">
          <ac:chgData name="Anne-Cécile Buellet" userId="S::anne-cecile.buellet@universite-paris-saclay.fr::19c8ae6d-b5be-4664-ba70-f11f37174d22" providerId="AD" clId="Web-{61C59F05-566B-C042-EACF-0F5E2FE50596}" dt="2024-05-27T09:59:47.837" v="175"/>
          <ac:picMkLst>
            <pc:docMk/>
            <pc:sldMk cId="163218901" sldId="264"/>
            <ac:picMk id="4" creationId="{47E3D99B-1172-2675-F6DC-A935A6410B95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D51BF0F7-D522-E57C-5667-40898FB3150F}"/>
    <pc:docChg chg="addSld delSld modSld">
      <pc:chgData name="Anne-Cécile Buellet" userId="S::anne-cecile.buellet@universite-paris-saclay.fr::19c8ae6d-b5be-4664-ba70-f11f37174d22" providerId="AD" clId="Web-{D51BF0F7-D522-E57C-5667-40898FB3150F}" dt="2024-06-06T12:45:36.439" v="139" actId="1076"/>
      <pc:docMkLst>
        <pc:docMk/>
      </pc:docMkLst>
      <pc:sldChg chg="modSp">
        <pc:chgData name="Anne-Cécile Buellet" userId="S::anne-cecile.buellet@universite-paris-saclay.fr::19c8ae6d-b5be-4664-ba70-f11f37174d22" providerId="AD" clId="Web-{D51BF0F7-D522-E57C-5667-40898FB3150F}" dt="2024-06-06T12:38:45.517" v="19" actId="20577"/>
        <pc:sldMkLst>
          <pc:docMk/>
          <pc:sldMk cId="2899748744" sldId="257"/>
        </pc:sldMkLst>
        <pc:spChg chg="mod">
          <ac:chgData name="Anne-Cécile Buellet" userId="S::anne-cecile.buellet@universite-paris-saclay.fr::19c8ae6d-b5be-4664-ba70-f11f37174d22" providerId="AD" clId="Web-{D51BF0F7-D522-E57C-5667-40898FB3150F}" dt="2024-06-06T12:38:45.517" v="19" actId="20577"/>
          <ac:spMkLst>
            <pc:docMk/>
            <pc:sldMk cId="2899748744" sldId="257"/>
            <ac:spMk id="3" creationId="{3A9DB538-AB47-447B-2A62-9A7162F0BB0C}"/>
          </ac:spMkLst>
        </pc:spChg>
      </pc:sldChg>
      <pc:sldChg chg="addSp delSp modSp">
        <pc:chgData name="Anne-Cécile Buellet" userId="S::anne-cecile.buellet@universite-paris-saclay.fr::19c8ae6d-b5be-4664-ba70-f11f37174d22" providerId="AD" clId="Web-{D51BF0F7-D522-E57C-5667-40898FB3150F}" dt="2024-06-06T12:39:34.191" v="23" actId="1076"/>
        <pc:sldMkLst>
          <pc:docMk/>
          <pc:sldMk cId="1957283188" sldId="259"/>
        </pc:sldMkLst>
        <pc:spChg chg="add del mod">
          <ac:chgData name="Anne-Cécile Buellet" userId="S::anne-cecile.buellet@universite-paris-saclay.fr::19c8ae6d-b5be-4664-ba70-f11f37174d22" providerId="AD" clId="Web-{D51BF0F7-D522-E57C-5667-40898FB3150F}" dt="2024-06-06T12:39:26.878" v="21"/>
          <ac:spMkLst>
            <pc:docMk/>
            <pc:sldMk cId="1957283188" sldId="259"/>
            <ac:spMk id="5" creationId="{0DF883C4-4D49-200F-F788-40DC7AFB70BB}"/>
          </ac:spMkLst>
        </pc:spChg>
        <pc:picChg chg="del">
          <ac:chgData name="Anne-Cécile Buellet" userId="S::anne-cecile.buellet@universite-paris-saclay.fr::19c8ae6d-b5be-4664-ba70-f11f37174d22" providerId="AD" clId="Web-{D51BF0F7-D522-E57C-5667-40898FB3150F}" dt="2024-06-06T12:38:47.612" v="20"/>
          <ac:picMkLst>
            <pc:docMk/>
            <pc:sldMk cId="1957283188" sldId="259"/>
            <ac:picMk id="4" creationId="{911C3825-4AE0-3EE4-E74C-6DD99A52A32E}"/>
          </ac:picMkLst>
        </pc:picChg>
        <pc:picChg chg="add mod ord">
          <ac:chgData name="Anne-Cécile Buellet" userId="S::anne-cecile.buellet@universite-paris-saclay.fr::19c8ae6d-b5be-4664-ba70-f11f37174d22" providerId="AD" clId="Web-{D51BF0F7-D522-E57C-5667-40898FB3150F}" dt="2024-06-06T12:39:34.191" v="23" actId="1076"/>
          <ac:picMkLst>
            <pc:docMk/>
            <pc:sldMk cId="1957283188" sldId="259"/>
            <ac:picMk id="6" creationId="{FEE8EF0A-1800-9514-1E3D-496A00E2E99C}"/>
          </ac:picMkLst>
        </pc:picChg>
      </pc:sldChg>
      <pc:sldChg chg="modSp">
        <pc:chgData name="Anne-Cécile Buellet" userId="S::anne-cecile.buellet@universite-paris-saclay.fr::19c8ae6d-b5be-4664-ba70-f11f37174d22" providerId="AD" clId="Web-{D51BF0F7-D522-E57C-5667-40898FB3150F}" dt="2024-06-06T12:39:48.691" v="24" actId="1076"/>
        <pc:sldMkLst>
          <pc:docMk/>
          <pc:sldMk cId="1084068379" sldId="260"/>
        </pc:sldMkLst>
        <pc:picChg chg="mod">
          <ac:chgData name="Anne-Cécile Buellet" userId="S::anne-cecile.buellet@universite-paris-saclay.fr::19c8ae6d-b5be-4664-ba70-f11f37174d22" providerId="AD" clId="Web-{D51BF0F7-D522-E57C-5667-40898FB3150F}" dt="2024-06-06T12:39:48.691" v="24" actId="1076"/>
          <ac:picMkLst>
            <pc:docMk/>
            <pc:sldMk cId="1084068379" sldId="260"/>
            <ac:picMk id="5" creationId="{5081620E-EF65-A233-0189-6EE2321F7296}"/>
          </ac:picMkLst>
        </pc:picChg>
      </pc:sldChg>
      <pc:sldChg chg="modSp">
        <pc:chgData name="Anne-Cécile Buellet" userId="S::anne-cecile.buellet@universite-paris-saclay.fr::19c8ae6d-b5be-4664-ba70-f11f37174d22" providerId="AD" clId="Web-{D51BF0F7-D522-E57C-5667-40898FB3150F}" dt="2024-06-06T12:41:06.866" v="44"/>
        <pc:sldMkLst>
          <pc:docMk/>
          <pc:sldMk cId="3468093740" sldId="261"/>
        </pc:sldMkLst>
        <pc:spChg chg="mod">
          <ac:chgData name="Anne-Cécile Buellet" userId="S::anne-cecile.buellet@universite-paris-saclay.fr::19c8ae6d-b5be-4664-ba70-f11f37174d22" providerId="AD" clId="Web-{D51BF0F7-D522-E57C-5667-40898FB3150F}" dt="2024-06-06T12:40:27.818" v="35" actId="20577"/>
          <ac:spMkLst>
            <pc:docMk/>
            <pc:sldMk cId="3468093740" sldId="261"/>
            <ac:spMk id="6" creationId="{0EBAF844-55CB-616F-D8A1-BD967F3425A9}"/>
          </ac:spMkLst>
        </pc:spChg>
        <pc:spChg chg="mod">
          <ac:chgData name="Anne-Cécile Buellet" userId="S::anne-cecile.buellet@universite-paris-saclay.fr::19c8ae6d-b5be-4664-ba70-f11f37174d22" providerId="AD" clId="Web-{D51BF0F7-D522-E57C-5667-40898FB3150F}" dt="2024-06-06T12:40:35.646" v="37" actId="20577"/>
          <ac:spMkLst>
            <pc:docMk/>
            <pc:sldMk cId="3468093740" sldId="261"/>
            <ac:spMk id="9" creationId="{6814D640-3DE6-CFE7-4F34-6B75D25C7BD4}"/>
          </ac:spMkLst>
        </pc:spChg>
        <pc:spChg chg="mod">
          <ac:chgData name="Anne-Cécile Buellet" userId="S::anne-cecile.buellet@universite-paris-saclay.fr::19c8ae6d-b5be-4664-ba70-f11f37174d22" providerId="AD" clId="Web-{D51BF0F7-D522-E57C-5667-40898FB3150F}" dt="2024-06-06T12:41:06.835" v="43"/>
          <ac:spMkLst>
            <pc:docMk/>
            <pc:sldMk cId="3468093740" sldId="261"/>
            <ac:spMk id="15" creationId="{59BE709E-7027-4F8D-D71C-1E85FF382352}"/>
          </ac:spMkLst>
        </pc:spChg>
        <pc:spChg chg="mod">
          <ac:chgData name="Anne-Cécile Buellet" userId="S::anne-cecile.buellet@universite-paris-saclay.fr::19c8ae6d-b5be-4664-ba70-f11f37174d22" providerId="AD" clId="Web-{D51BF0F7-D522-E57C-5667-40898FB3150F}" dt="2024-06-06T12:41:06.866" v="44"/>
          <ac:spMkLst>
            <pc:docMk/>
            <pc:sldMk cId="3468093740" sldId="261"/>
            <ac:spMk id="16" creationId="{6C3BD6B2-EA01-587D-B12A-0E3B8869B6D9}"/>
          </ac:spMkLst>
        </pc:spChg>
        <pc:cxnChg chg="mod">
          <ac:chgData name="Anne-Cécile Buellet" userId="S::anne-cecile.buellet@universite-paris-saclay.fr::19c8ae6d-b5be-4664-ba70-f11f37174d22" providerId="AD" clId="Web-{D51BF0F7-D522-E57C-5667-40898FB3150F}" dt="2024-06-06T12:40:49.553" v="38"/>
          <ac:cxnSpMkLst>
            <pc:docMk/>
            <pc:sldMk cId="3468093740" sldId="261"/>
            <ac:cxnSpMk id="13" creationId="{33BCAB77-7940-0BF7-26B0-ED1B720E9B3B}"/>
          </ac:cxnSpMkLst>
        </pc:cxnChg>
        <pc:cxnChg chg="mod">
          <ac:chgData name="Anne-Cécile Buellet" userId="S::anne-cecile.buellet@universite-paris-saclay.fr::19c8ae6d-b5be-4664-ba70-f11f37174d22" providerId="AD" clId="Web-{D51BF0F7-D522-E57C-5667-40898FB3150F}" dt="2024-06-06T12:40:57.506" v="40"/>
          <ac:cxnSpMkLst>
            <pc:docMk/>
            <pc:sldMk cId="3468093740" sldId="261"/>
            <ac:cxnSpMk id="14" creationId="{CD5D9125-2D10-A4DE-C50C-929DD4F7352D}"/>
          </ac:cxnSpMkLst>
        </pc:cxnChg>
      </pc:sldChg>
      <pc:sldChg chg="addSp modSp">
        <pc:chgData name="Anne-Cécile Buellet" userId="S::anne-cecile.buellet@universite-paris-saclay.fr::19c8ae6d-b5be-4664-ba70-f11f37174d22" providerId="AD" clId="Web-{D51BF0F7-D522-E57C-5667-40898FB3150F}" dt="2024-06-06T12:44:40.937" v="123" actId="1076"/>
        <pc:sldMkLst>
          <pc:docMk/>
          <pc:sldMk cId="3662299956" sldId="263"/>
        </pc:sldMkLst>
        <pc:picChg chg="add mod">
          <ac:chgData name="Anne-Cécile Buellet" userId="S::anne-cecile.buellet@universite-paris-saclay.fr::19c8ae6d-b5be-4664-ba70-f11f37174d22" providerId="AD" clId="Web-{D51BF0F7-D522-E57C-5667-40898FB3150F}" dt="2024-06-06T12:44:40.937" v="123" actId="1076"/>
          <ac:picMkLst>
            <pc:docMk/>
            <pc:sldMk cId="3662299956" sldId="263"/>
            <ac:picMk id="4" creationId="{9DBC1FC0-A461-15FF-2160-888C9EBA3DF7}"/>
          </ac:picMkLst>
        </pc:picChg>
      </pc:sldChg>
      <pc:sldChg chg="addSp modSp">
        <pc:chgData name="Anne-Cécile Buellet" userId="S::anne-cecile.buellet@universite-paris-saclay.fr::19c8ae6d-b5be-4664-ba70-f11f37174d22" providerId="AD" clId="Web-{D51BF0F7-D522-E57C-5667-40898FB3150F}" dt="2024-06-06T12:43:02.527" v="75" actId="1076"/>
        <pc:sldMkLst>
          <pc:docMk/>
          <pc:sldMk cId="163218901" sldId="264"/>
        </pc:sldMkLst>
        <pc:picChg chg="add mod">
          <ac:chgData name="Anne-Cécile Buellet" userId="S::anne-cecile.buellet@universite-paris-saclay.fr::19c8ae6d-b5be-4664-ba70-f11f37174d22" providerId="AD" clId="Web-{D51BF0F7-D522-E57C-5667-40898FB3150F}" dt="2024-06-06T12:43:02.527" v="75" actId="1076"/>
          <ac:picMkLst>
            <pc:docMk/>
            <pc:sldMk cId="163218901" sldId="264"/>
            <ac:picMk id="3" creationId="{AC5DC33A-639F-4206-7B3A-FB9A634161D7}"/>
          </ac:picMkLst>
        </pc:picChg>
        <pc:picChg chg="mod modCrop">
          <ac:chgData name="Anne-Cécile Buellet" userId="S::anne-cecile.buellet@universite-paris-saclay.fr::19c8ae6d-b5be-4664-ba70-f11f37174d22" providerId="AD" clId="Web-{D51BF0F7-D522-E57C-5667-40898FB3150F}" dt="2024-06-06T12:42:59.214" v="74"/>
          <ac:picMkLst>
            <pc:docMk/>
            <pc:sldMk cId="163218901" sldId="264"/>
            <ac:picMk id="4" creationId="{47E3D99B-1172-2675-F6DC-A935A6410B95}"/>
          </ac:picMkLst>
        </pc:picChg>
      </pc:sldChg>
      <pc:sldChg chg="addSp delSp modSp new del">
        <pc:chgData name="Anne-Cécile Buellet" userId="S::anne-cecile.buellet@universite-paris-saclay.fr::19c8ae6d-b5be-4664-ba70-f11f37174d22" providerId="AD" clId="Web-{D51BF0F7-D522-E57C-5667-40898FB3150F}" dt="2024-06-06T12:45:00.562" v="125"/>
        <pc:sldMkLst>
          <pc:docMk/>
          <pc:sldMk cId="2173162034" sldId="265"/>
        </pc:sldMkLst>
        <pc:spChg chg="del">
          <ac:chgData name="Anne-Cécile Buellet" userId="S::anne-cecile.buellet@universite-paris-saclay.fr::19c8ae6d-b5be-4664-ba70-f11f37174d22" providerId="AD" clId="Web-{D51BF0F7-D522-E57C-5667-40898FB3150F}" dt="2024-06-06T12:41:56.712" v="47"/>
          <ac:spMkLst>
            <pc:docMk/>
            <pc:sldMk cId="2173162034" sldId="265"/>
            <ac:spMk id="3" creationId="{0C3418D4-F8FC-1395-9CE0-F2B1A68156D4}"/>
          </ac:spMkLst>
        </pc:spChg>
        <pc:spChg chg="add mod">
          <ac:chgData name="Anne-Cécile Buellet" userId="S::anne-cecile.buellet@universite-paris-saclay.fr::19c8ae6d-b5be-4664-ba70-f11f37174d22" providerId="AD" clId="Web-{D51BF0F7-D522-E57C-5667-40898FB3150F}" dt="2024-06-06T12:44:58.765" v="124"/>
          <ac:spMkLst>
            <pc:docMk/>
            <pc:sldMk cId="2173162034" sldId="265"/>
            <ac:spMk id="11" creationId="{A0760D2B-530D-5617-359F-31D5DBE3AD1A}"/>
          </ac:spMkLst>
        </pc:spChg>
        <pc:picChg chg="add del mod ord">
          <ac:chgData name="Anne-Cécile Buellet" userId="S::anne-cecile.buellet@universite-paris-saclay.fr::19c8ae6d-b5be-4664-ba70-f11f37174d22" providerId="AD" clId="Web-{D51BF0F7-D522-E57C-5667-40898FB3150F}" dt="2024-06-06T12:44:58.765" v="124"/>
          <ac:picMkLst>
            <pc:docMk/>
            <pc:sldMk cId="2173162034" sldId="265"/>
            <ac:picMk id="4" creationId="{419A040D-6873-DFEA-F2B8-99913CAFD2C4}"/>
          </ac:picMkLst>
        </pc:picChg>
        <pc:picChg chg="add del mod">
          <ac:chgData name="Anne-Cécile Buellet" userId="S::anne-cecile.buellet@universite-paris-saclay.fr::19c8ae6d-b5be-4664-ba70-f11f37174d22" providerId="AD" clId="Web-{D51BF0F7-D522-E57C-5667-40898FB3150F}" dt="2024-06-06T12:44:28.702" v="120"/>
          <ac:picMkLst>
            <pc:docMk/>
            <pc:sldMk cId="2173162034" sldId="265"/>
            <ac:picMk id="5" creationId="{CF2CAB3C-CDA1-E661-25E6-D4AD2FA5299E}"/>
          </ac:picMkLst>
        </pc:picChg>
        <pc:picChg chg="add del mod">
          <ac:chgData name="Anne-Cécile Buellet" userId="S::anne-cecile.buellet@universite-paris-saclay.fr::19c8ae6d-b5be-4664-ba70-f11f37174d22" providerId="AD" clId="Web-{D51BF0F7-D522-E57C-5667-40898FB3150F}" dt="2024-06-06T12:43:51.028" v="91"/>
          <ac:picMkLst>
            <pc:docMk/>
            <pc:sldMk cId="2173162034" sldId="265"/>
            <ac:picMk id="6" creationId="{EF64FD32-3230-3BAA-6311-38FB92CFCD8A}"/>
          </ac:picMkLst>
        </pc:picChg>
        <pc:picChg chg="add del mod">
          <ac:chgData name="Anne-Cécile Buellet" userId="S::anne-cecile.buellet@universite-paris-saclay.fr::19c8ae6d-b5be-4664-ba70-f11f37174d22" providerId="AD" clId="Web-{D51BF0F7-D522-E57C-5667-40898FB3150F}" dt="2024-06-06T12:42:34.401" v="69"/>
          <ac:picMkLst>
            <pc:docMk/>
            <pc:sldMk cId="2173162034" sldId="265"/>
            <ac:picMk id="7" creationId="{DD56B03E-8681-1D06-2F6B-83867357E21A}"/>
          </ac:picMkLst>
        </pc:picChg>
        <pc:picChg chg="add del mod">
          <ac:chgData name="Anne-Cécile Buellet" userId="S::anne-cecile.buellet@universite-paris-saclay.fr::19c8ae6d-b5be-4664-ba70-f11f37174d22" providerId="AD" clId="Web-{D51BF0F7-D522-E57C-5667-40898FB3150F}" dt="2024-06-06T12:43:10.699" v="77"/>
          <ac:picMkLst>
            <pc:docMk/>
            <pc:sldMk cId="2173162034" sldId="265"/>
            <ac:picMk id="8" creationId="{BC4FC859-D1E9-B7F8-3CBD-1ABBC1C9AB2E}"/>
          </ac:picMkLst>
        </pc:picChg>
        <pc:picChg chg="add del mod">
          <ac:chgData name="Anne-Cécile Buellet" userId="S::anne-cecile.buellet@universite-paris-saclay.fr::19c8ae6d-b5be-4664-ba70-f11f37174d22" providerId="AD" clId="Web-{D51BF0F7-D522-E57C-5667-40898FB3150F}" dt="2024-06-06T12:42:22.556" v="65"/>
          <ac:picMkLst>
            <pc:docMk/>
            <pc:sldMk cId="2173162034" sldId="265"/>
            <ac:picMk id="9" creationId="{24579B3A-AD87-D78A-2E5A-ACF1BC6E5BEC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D51BF0F7-D522-E57C-5667-40898FB3150F}" dt="2024-06-06T12:43:43.138" v="89" actId="20577"/>
        <pc:sldMkLst>
          <pc:docMk/>
          <pc:sldMk cId="2321078408" sldId="266"/>
        </pc:sldMkLst>
        <pc:spChg chg="mod">
          <ac:chgData name="Anne-Cécile Buellet" userId="S::anne-cecile.buellet@universite-paris-saclay.fr::19c8ae6d-b5be-4664-ba70-f11f37174d22" providerId="AD" clId="Web-{D51BF0F7-D522-E57C-5667-40898FB3150F}" dt="2024-06-06T12:43:43.138" v="89" actId="20577"/>
          <ac:spMkLst>
            <pc:docMk/>
            <pc:sldMk cId="2321078408" sldId="266"/>
            <ac:spMk id="2" creationId="{5A313D2E-6726-5382-C32A-C3172608C0AE}"/>
          </ac:spMkLst>
        </pc:spChg>
        <pc:spChg chg="del">
          <ac:chgData name="Anne-Cécile Buellet" userId="S::anne-cecile.buellet@universite-paris-saclay.fr::19c8ae6d-b5be-4664-ba70-f11f37174d22" providerId="AD" clId="Web-{D51BF0F7-D522-E57C-5667-40898FB3150F}" dt="2024-06-06T12:42:24.603" v="66"/>
          <ac:spMkLst>
            <pc:docMk/>
            <pc:sldMk cId="2321078408" sldId="266"/>
            <ac:spMk id="3" creationId="{992B8DF3-56B1-BB9E-5122-5709E3084407}"/>
          </ac:spMkLst>
        </pc:spChg>
        <pc:spChg chg="add mod">
          <ac:chgData name="Anne-Cécile Buellet" userId="S::anne-cecile.buellet@universite-paris-saclay.fr::19c8ae6d-b5be-4664-ba70-f11f37174d22" providerId="AD" clId="Web-{D51BF0F7-D522-E57C-5667-40898FB3150F}" dt="2024-06-06T12:43:39.497" v="88" actId="1076"/>
          <ac:spMkLst>
            <pc:docMk/>
            <pc:sldMk cId="2321078408" sldId="266"/>
            <ac:spMk id="6" creationId="{A7749BE9-4A88-5ED7-E595-A8EA14837010}"/>
          </ac:spMkLst>
        </pc:spChg>
        <pc:picChg chg="add mod ord">
          <ac:chgData name="Anne-Cécile Buellet" userId="S::anne-cecile.buellet@universite-paris-saclay.fr::19c8ae6d-b5be-4664-ba70-f11f37174d22" providerId="AD" clId="Web-{D51BF0F7-D522-E57C-5667-40898FB3150F}" dt="2024-06-06T12:43:13.918" v="78" actId="1076"/>
          <ac:picMkLst>
            <pc:docMk/>
            <pc:sldMk cId="2321078408" sldId="266"/>
            <ac:picMk id="4" creationId="{691711EA-4701-84F4-7FC9-D63837E9566B}"/>
          </ac:picMkLst>
        </pc:picChg>
        <pc:picChg chg="add mod">
          <ac:chgData name="Anne-Cécile Buellet" userId="S::anne-cecile.buellet@universite-paris-saclay.fr::19c8ae6d-b5be-4664-ba70-f11f37174d22" providerId="AD" clId="Web-{D51BF0F7-D522-E57C-5667-40898FB3150F}" dt="2024-06-06T12:43:24.418" v="82" actId="1076"/>
          <ac:picMkLst>
            <pc:docMk/>
            <pc:sldMk cId="2321078408" sldId="266"/>
            <ac:picMk id="5" creationId="{5C12EBB5-89B6-2380-D6EA-C4C1109FE2D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D51BF0F7-D522-E57C-5667-40898FB3150F}" dt="2024-06-06T12:44:18.295" v="118" actId="1076"/>
        <pc:sldMkLst>
          <pc:docMk/>
          <pc:sldMk cId="4232453894" sldId="267"/>
        </pc:sldMkLst>
        <pc:spChg chg="mod">
          <ac:chgData name="Anne-Cécile Buellet" userId="S::anne-cecile.buellet@universite-paris-saclay.fr::19c8ae6d-b5be-4664-ba70-f11f37174d22" providerId="AD" clId="Web-{D51BF0F7-D522-E57C-5667-40898FB3150F}" dt="2024-06-06T12:44:04.435" v="113" actId="20577"/>
          <ac:spMkLst>
            <pc:docMk/>
            <pc:sldMk cId="4232453894" sldId="267"/>
            <ac:spMk id="2" creationId="{547A4A01-F441-3BEF-BCE8-5077B87AADF5}"/>
          </ac:spMkLst>
        </pc:spChg>
        <pc:spChg chg="del">
          <ac:chgData name="Anne-Cécile Buellet" userId="S::anne-cecile.buellet@universite-paris-saclay.fr::19c8ae6d-b5be-4664-ba70-f11f37174d22" providerId="AD" clId="Web-{D51BF0F7-D522-E57C-5667-40898FB3150F}" dt="2024-06-06T12:44:06.279" v="114"/>
          <ac:spMkLst>
            <pc:docMk/>
            <pc:sldMk cId="4232453894" sldId="267"/>
            <ac:spMk id="3" creationId="{23DC89E6-1917-1AC8-D81D-05467C8B1C8C}"/>
          </ac:spMkLst>
        </pc:spChg>
        <pc:picChg chg="add mod ord">
          <ac:chgData name="Anne-Cécile Buellet" userId="S::anne-cecile.buellet@universite-paris-saclay.fr::19c8ae6d-b5be-4664-ba70-f11f37174d22" providerId="AD" clId="Web-{D51BF0F7-D522-E57C-5667-40898FB3150F}" dt="2024-06-06T12:44:18.295" v="118" actId="1076"/>
          <ac:picMkLst>
            <pc:docMk/>
            <pc:sldMk cId="4232453894" sldId="267"/>
            <ac:picMk id="4" creationId="{59EC7023-CC73-8FBE-88BC-E8DAA00ECDB8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D51BF0F7-D522-E57C-5667-40898FB3150F}" dt="2024-06-06T12:45:36.439" v="139" actId="1076"/>
        <pc:sldMkLst>
          <pc:docMk/>
          <pc:sldMk cId="3564409665" sldId="268"/>
        </pc:sldMkLst>
        <pc:spChg chg="mod">
          <ac:chgData name="Anne-Cécile Buellet" userId="S::anne-cecile.buellet@universite-paris-saclay.fr::19c8ae6d-b5be-4664-ba70-f11f37174d22" providerId="AD" clId="Web-{D51BF0F7-D522-E57C-5667-40898FB3150F}" dt="2024-06-06T12:45:28.016" v="136" actId="20577"/>
          <ac:spMkLst>
            <pc:docMk/>
            <pc:sldMk cId="3564409665" sldId="268"/>
            <ac:spMk id="2" creationId="{159E9597-E19F-B23C-BAEE-888B2841BF5E}"/>
          </ac:spMkLst>
        </pc:spChg>
        <pc:spChg chg="del">
          <ac:chgData name="Anne-Cécile Buellet" userId="S::anne-cecile.buellet@universite-paris-saclay.fr::19c8ae6d-b5be-4664-ba70-f11f37174d22" providerId="AD" clId="Web-{D51BF0F7-D522-E57C-5667-40898FB3150F}" dt="2024-06-06T12:45:29.892" v="137"/>
          <ac:spMkLst>
            <pc:docMk/>
            <pc:sldMk cId="3564409665" sldId="268"/>
            <ac:spMk id="3" creationId="{FBE0F41D-DC39-FC6B-D1AC-AAEA6D8D95B2}"/>
          </ac:spMkLst>
        </pc:spChg>
        <pc:picChg chg="add mod ord">
          <ac:chgData name="Anne-Cécile Buellet" userId="S::anne-cecile.buellet@universite-paris-saclay.fr::19c8ae6d-b5be-4664-ba70-f11f37174d22" providerId="AD" clId="Web-{D51BF0F7-D522-E57C-5667-40898FB3150F}" dt="2024-06-06T12:45:36.439" v="139" actId="1076"/>
          <ac:picMkLst>
            <pc:docMk/>
            <pc:sldMk cId="3564409665" sldId="268"/>
            <ac:picMk id="4" creationId="{12091633-CE2F-49B0-EE3D-25EDDDD167D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06/06/2024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/>
              <a:t>Transitions de phase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4" name="Image 3" descr="Define And Show The Causes Of Phase Transition In Thermodynamics">
            <a:extLst>
              <a:ext uri="{FF2B5EF4-FFF2-40B4-BE49-F238E27FC236}">
                <a16:creationId xmlns:a16="http://schemas.microsoft.com/office/drawing/2014/main" id="{8AF50F7D-9FC2-BFE2-15EC-0F021F09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3090810"/>
            <a:ext cx="7185802" cy="32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A4A01-F441-3BEF-BCE8-5077B87A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de phase d'ordre 2</a:t>
            </a:r>
          </a:p>
        </p:txBody>
      </p:sp>
      <p:pic>
        <p:nvPicPr>
          <p:cNvPr id="4" name="Espace réservé du contenu 3" descr="Une image contenant diagramme, croquis, texte, ligne&#10;&#10;Description générée automatiquement">
            <a:extLst>
              <a:ext uri="{FF2B5EF4-FFF2-40B4-BE49-F238E27FC236}">
                <a16:creationId xmlns:a16="http://schemas.microsoft.com/office/drawing/2014/main" id="{59EC7023-CC73-8FBE-88BC-E8DAA00E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678813"/>
            <a:ext cx="9035878" cy="2280078"/>
          </a:xfrm>
        </p:spPr>
      </p:pic>
    </p:spTree>
    <p:extLst>
      <p:ext uri="{BB962C8B-B14F-4D97-AF65-F5344CB8AC3E}">
        <p14:creationId xmlns:p14="http://schemas.microsoft.com/office/powerpoint/2010/main" val="423245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FEC64-5C93-3B38-9C60-ED7FB56C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Hélium liquide </a:t>
            </a:r>
          </a:p>
        </p:txBody>
      </p:sp>
      <p:pic>
        <p:nvPicPr>
          <p:cNvPr id="4" name="Espace réservé du contenu 3" descr="Liquid Helium, Superfluidity, 47% OFF | radio.egerton.ac.ke">
            <a:extLst>
              <a:ext uri="{FF2B5EF4-FFF2-40B4-BE49-F238E27FC236}">
                <a16:creationId xmlns:a16="http://schemas.microsoft.com/office/drawing/2014/main" id="{47E3D99B-1172-2675-F6DC-A935A6410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771"/>
          <a:stretch/>
        </p:blipFill>
        <p:spPr>
          <a:xfrm>
            <a:off x="251883" y="2349313"/>
            <a:ext cx="3550563" cy="3678238"/>
          </a:xfrm>
        </p:spPr>
      </p:pic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AC5DC33A-639F-4206-7B3A-FB9A6341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3" y="2690426"/>
            <a:ext cx="4572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3D2E-6726-5382-C32A-C3172608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</a:t>
            </a:r>
            <a:r>
              <a:rPr lang="fr-FR" dirty="0" err="1"/>
              <a:t>ferro</a:t>
            </a:r>
            <a:r>
              <a:rPr lang="fr-FR" dirty="0"/>
              <a:t>-para</a:t>
            </a:r>
          </a:p>
        </p:txBody>
      </p:sp>
      <p:pic>
        <p:nvPicPr>
          <p:cNvPr id="4" name="Espace réservé du contenu 3" descr="Une image contenant texte, diagramme, ligne&#10;&#10;Description générée automatiquement">
            <a:extLst>
              <a:ext uri="{FF2B5EF4-FFF2-40B4-BE49-F238E27FC236}">
                <a16:creationId xmlns:a16="http://schemas.microsoft.com/office/drawing/2014/main" id="{691711EA-4701-84F4-7FC9-D63837E95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882187"/>
            <a:ext cx="6865722" cy="3409950"/>
          </a:xfrm>
        </p:spPr>
      </p:pic>
      <p:pic>
        <p:nvPicPr>
          <p:cNvPr id="5" name="Image 4" descr="Une image contenant texte, Police, ligne, nombre&#10;&#10;Description générée automatiquement">
            <a:extLst>
              <a:ext uri="{FF2B5EF4-FFF2-40B4-BE49-F238E27FC236}">
                <a16:creationId xmlns:a16="http://schemas.microsoft.com/office/drawing/2014/main" id="{5C12EBB5-89B6-2380-D6EA-C4C1109F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86" y="5676257"/>
            <a:ext cx="6603141" cy="10042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749BE9-4A88-5ED7-E595-A8EA14837010}"/>
              </a:ext>
            </a:extLst>
          </p:cNvPr>
          <p:cNvSpPr txBox="1"/>
          <p:nvPr/>
        </p:nvSpPr>
        <p:spPr>
          <a:xfrm>
            <a:off x="6641756" y="27493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Ordre 3 pour le fer</a:t>
            </a:r>
          </a:p>
        </p:txBody>
      </p:sp>
    </p:spTree>
    <p:extLst>
      <p:ext uri="{BB962C8B-B14F-4D97-AF65-F5344CB8AC3E}">
        <p14:creationId xmlns:p14="http://schemas.microsoft.com/office/powerpoint/2010/main" val="23210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77EFB-1135-DE63-195B-F2F5C11D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Transitions de Phase...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DB538-AB47-447B-2A62-9A7162F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fr-FR" dirty="0"/>
              <a:t>Deux</a:t>
            </a:r>
            <a:r>
              <a:rPr lang="fr-FR" dirty="0">
                <a:solidFill>
                  <a:srgbClr val="3D3D3D"/>
                </a:solidFill>
                <a:ea typeface="+mn-lt"/>
                <a:cs typeface="+mn-lt"/>
              </a:rPr>
              <a:t> états d'un système sont dans la même </a:t>
            </a:r>
            <a:r>
              <a:rPr lang="fr-FR" dirty="0">
                <a:solidFill>
                  <a:schemeClr val="accent3"/>
                </a:solidFill>
                <a:ea typeface="+mn-lt"/>
                <a:cs typeface="+mn-lt"/>
              </a:rPr>
              <a:t>phase </a:t>
            </a:r>
            <a:r>
              <a:rPr lang="fr-FR" dirty="0">
                <a:solidFill>
                  <a:srgbClr val="3D3D3D"/>
                </a:solidFill>
                <a:ea typeface="+mn-lt"/>
                <a:cs typeface="+mn-lt"/>
              </a:rPr>
              <a:t>s'il existe une transformation physique passant de l'un à l'autre sans qu'il y ait de changement abrupt dans les propriétés thermodynamiques.</a:t>
            </a:r>
          </a:p>
          <a:p>
            <a:pPr marL="305435" indent="-305435"/>
            <a:r>
              <a:rPr lang="fr-FR" dirty="0"/>
              <a:t>Lorsqu'un corps pur évolue d'un état d'équilibre à un autre via une modification de ses propriétés physiques, mécaniques, optiques, magnétiques, etc... : Il y a </a:t>
            </a:r>
            <a:r>
              <a:rPr lang="fr-FR" dirty="0">
                <a:solidFill>
                  <a:schemeClr val="accent3"/>
                </a:solidFill>
              </a:rPr>
              <a:t>transition de phase</a:t>
            </a:r>
          </a:p>
        </p:txBody>
      </p:sp>
    </p:spTree>
    <p:extLst>
      <p:ext uri="{BB962C8B-B14F-4D97-AF65-F5344CB8AC3E}">
        <p14:creationId xmlns:p14="http://schemas.microsoft.com/office/powerpoint/2010/main" val="289974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705E7-D22D-5EA7-04AD-25EE49EE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...au quotidien</a:t>
            </a:r>
          </a:p>
        </p:txBody>
      </p:sp>
      <p:pic>
        <p:nvPicPr>
          <p:cNvPr id="4" name="Espace réservé du contenu 3" descr="Fonte des glaçons illustration stock ...">
            <a:extLst>
              <a:ext uri="{FF2B5EF4-FFF2-40B4-BE49-F238E27FC236}">
                <a16:creationId xmlns:a16="http://schemas.microsoft.com/office/drawing/2014/main" id="{A768994F-9035-A036-7274-70064DA0E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44" y="4293626"/>
            <a:ext cx="3268863" cy="2364665"/>
          </a:xfrm>
        </p:spPr>
      </p:pic>
      <p:pic>
        <p:nvPicPr>
          <p:cNvPr id="5" name="Image 4" descr="Structure cristalline du graphite (a ...">
            <a:extLst>
              <a:ext uri="{FF2B5EF4-FFF2-40B4-BE49-F238E27FC236}">
                <a16:creationId xmlns:a16="http://schemas.microsoft.com/office/drawing/2014/main" id="{8E492FD8-63ED-A748-A67B-31EA1822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33" y="4307066"/>
            <a:ext cx="5437033" cy="2351707"/>
          </a:xfrm>
          <a:prstGeom prst="rect">
            <a:avLst/>
          </a:prstGeom>
        </p:spPr>
      </p:pic>
      <p:pic>
        <p:nvPicPr>
          <p:cNvPr id="6" name="Image 5" descr="Caramel liquide maison - La petite ...">
            <a:extLst>
              <a:ext uri="{FF2B5EF4-FFF2-40B4-BE49-F238E27FC236}">
                <a16:creationId xmlns:a16="http://schemas.microsoft.com/office/drawing/2014/main" id="{E512AFE2-611C-848E-1F95-A1B368A68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94" y="1905556"/>
            <a:ext cx="3262965" cy="2130167"/>
          </a:xfrm>
          <a:prstGeom prst="rect">
            <a:avLst/>
          </a:prstGeom>
        </p:spPr>
      </p:pic>
      <p:pic>
        <p:nvPicPr>
          <p:cNvPr id="7" name="Image 6" descr="Fonte des glaces - État d'urgence">
            <a:extLst>
              <a:ext uri="{FF2B5EF4-FFF2-40B4-BE49-F238E27FC236}">
                <a16:creationId xmlns:a16="http://schemas.microsoft.com/office/drawing/2014/main" id="{544B0E99-E908-77B2-E99F-E97EA0B7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135" y="1782674"/>
            <a:ext cx="3885426" cy="23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BECDD-8616-A4EB-F1DE-D992A627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Cycle classique</a:t>
            </a:r>
          </a:p>
        </p:txBody>
      </p:sp>
      <p:pic>
        <p:nvPicPr>
          <p:cNvPr id="6" name="Espace réservé du contenu 5" descr="Les différents changements d'état de la matière - myMaxicours">
            <a:extLst>
              <a:ext uri="{FF2B5EF4-FFF2-40B4-BE49-F238E27FC236}">
                <a16:creationId xmlns:a16="http://schemas.microsoft.com/office/drawing/2014/main" id="{FEE8EF0A-1800-9514-1E3D-496A00E2E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055" y="2342013"/>
            <a:ext cx="5745891" cy="3634688"/>
          </a:xfrm>
        </p:spPr>
      </p:pic>
    </p:spTree>
    <p:extLst>
      <p:ext uri="{BB962C8B-B14F-4D97-AF65-F5344CB8AC3E}">
        <p14:creationId xmlns:p14="http://schemas.microsoft.com/office/powerpoint/2010/main" val="19572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A5C81-C20F-6307-A0BF-00629372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Diagramme pression température</a:t>
            </a:r>
          </a:p>
        </p:txBody>
      </p:sp>
      <p:pic>
        <p:nvPicPr>
          <p:cNvPr id="5" name="Image 4" descr="Thermodynamique - Diagramme P-T d'un corps pur">
            <a:extLst>
              <a:ext uri="{FF2B5EF4-FFF2-40B4-BE49-F238E27FC236}">
                <a16:creationId xmlns:a16="http://schemas.microsoft.com/office/drawing/2014/main" id="{5081620E-EF65-A233-0189-6EE2321F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4" y="2699251"/>
            <a:ext cx="4727493" cy="289542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F8C33EE-70F8-4980-82F2-4B5EC7DC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057" y="2180497"/>
            <a:ext cx="3236049" cy="3678303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Relation de Gibbs : v = c+2-phi</a:t>
            </a:r>
          </a:p>
        </p:txBody>
      </p:sp>
    </p:spTree>
    <p:extLst>
      <p:ext uri="{BB962C8B-B14F-4D97-AF65-F5344CB8AC3E}">
        <p14:creationId xmlns:p14="http://schemas.microsoft.com/office/powerpoint/2010/main" val="10840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63-CB4E-CFE3-05DA-3968E57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Système thermodynamique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E9652D8-7DF2-686A-DA2F-5BC79CF337EB}"/>
              </a:ext>
            </a:extLst>
          </p:cNvPr>
          <p:cNvSpPr/>
          <p:nvPr/>
        </p:nvSpPr>
        <p:spPr>
          <a:xfrm>
            <a:off x="373010" y="1878128"/>
            <a:ext cx="2798163" cy="184878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BAF844-55CB-616F-D8A1-BD967F3425A9}"/>
              </a:ext>
            </a:extLst>
          </p:cNvPr>
          <p:cNvSpPr txBox="1"/>
          <p:nvPr/>
        </p:nvSpPr>
        <p:spPr>
          <a:xfrm>
            <a:off x="617326" y="2641001"/>
            <a:ext cx="2305987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/>
              <a:t>Thermostat, T</a:t>
            </a:r>
            <a:r>
              <a:rPr lang="fr-FR" sz="2400" baseline="-25000" dirty="0"/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9319796-91C6-779A-ED52-ACA9339DB17B}"/>
              </a:ext>
            </a:extLst>
          </p:cNvPr>
          <p:cNvSpPr/>
          <p:nvPr/>
        </p:nvSpPr>
        <p:spPr>
          <a:xfrm>
            <a:off x="5872308" y="1895267"/>
            <a:ext cx="2835639" cy="176134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14D640-3DE6-CFE7-4F34-6B75D25C7BD4}"/>
              </a:ext>
            </a:extLst>
          </p:cNvPr>
          <p:cNvSpPr txBox="1"/>
          <p:nvPr/>
        </p:nvSpPr>
        <p:spPr>
          <a:xfrm>
            <a:off x="5863883" y="2416147"/>
            <a:ext cx="305549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/>
              <a:t>Pression externe, P</a:t>
            </a:r>
            <a:r>
              <a:rPr lang="fr-FR" sz="2400" baseline="-25000" dirty="0"/>
              <a:t>0</a:t>
            </a:r>
            <a:endParaRPr lang="fr-FR" baseline="-250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67847B9-3A99-2941-77D2-DF332B550F0F}"/>
              </a:ext>
            </a:extLst>
          </p:cNvPr>
          <p:cNvSpPr/>
          <p:nvPr/>
        </p:nvSpPr>
        <p:spPr>
          <a:xfrm>
            <a:off x="3344898" y="4147278"/>
            <a:ext cx="2660754" cy="246088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01FDFD8-8D40-76AE-D253-0602F2C326C4}"/>
              </a:ext>
            </a:extLst>
          </p:cNvPr>
          <p:cNvSpPr txBox="1"/>
          <p:nvPr/>
        </p:nvSpPr>
        <p:spPr>
          <a:xfrm>
            <a:off x="3339669" y="4967669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/>
              <a:t>Système </a:t>
            </a:r>
            <a:endParaRPr lang="fr-FR"/>
          </a:p>
          <a:p>
            <a:pPr algn="ctr"/>
            <a:r>
              <a:rPr lang="fr-FR" sz="2400"/>
              <a:t>de volume V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BCAB77-7940-0BF7-26B0-ED1B720E9B3B}"/>
              </a:ext>
            </a:extLst>
          </p:cNvPr>
          <p:cNvCxnSpPr/>
          <p:nvPr/>
        </p:nvCxnSpPr>
        <p:spPr>
          <a:xfrm>
            <a:off x="2074219" y="3764971"/>
            <a:ext cx="1199213" cy="9743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D5D9125-2D10-A4DE-C50C-929DD4F7352D}"/>
              </a:ext>
            </a:extLst>
          </p:cNvPr>
          <p:cNvCxnSpPr/>
          <p:nvPr/>
        </p:nvCxnSpPr>
        <p:spPr>
          <a:xfrm flipH="1">
            <a:off x="5577735" y="3555806"/>
            <a:ext cx="749508" cy="69954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9BE709E-7027-4F8D-D71C-1E85FF382352}"/>
              </a:ext>
            </a:extLst>
          </p:cNvPr>
          <p:cNvSpPr txBox="1"/>
          <p:nvPr/>
        </p:nvSpPr>
        <p:spPr>
          <a:xfrm>
            <a:off x="2597133" y="386955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/>
              <a:t>Q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3BD6B2-EA01-587D-B12A-0E3B8869B6D9}"/>
              </a:ext>
            </a:extLst>
          </p:cNvPr>
          <p:cNvSpPr txBox="1"/>
          <p:nvPr/>
        </p:nvSpPr>
        <p:spPr>
          <a:xfrm>
            <a:off x="6152939" y="39567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680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E9597-E19F-B23C-BAEE-888B2841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de phase d'ordre 1</a:t>
            </a:r>
          </a:p>
        </p:txBody>
      </p:sp>
      <p:pic>
        <p:nvPicPr>
          <p:cNvPr id="4" name="Espace réservé du contenu 3" descr="Une image contenant texte, diagramme, ligne, croquis&#10;&#10;Description générée automatiquement">
            <a:extLst>
              <a:ext uri="{FF2B5EF4-FFF2-40B4-BE49-F238E27FC236}">
                <a16:creationId xmlns:a16="http://schemas.microsoft.com/office/drawing/2014/main" id="{12091633-CE2F-49B0-EE3D-25EDDDD16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236" y="2431805"/>
            <a:ext cx="7707527" cy="2696862"/>
          </a:xfrm>
        </p:spPr>
      </p:pic>
    </p:spTree>
    <p:extLst>
      <p:ext uri="{BB962C8B-B14F-4D97-AF65-F5344CB8AC3E}">
        <p14:creationId xmlns:p14="http://schemas.microsoft.com/office/powerpoint/2010/main" val="356440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5413D-E7C9-0527-566F-7D425975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Transition de phase de l'eau</a:t>
            </a:r>
          </a:p>
        </p:txBody>
      </p:sp>
      <p:pic>
        <p:nvPicPr>
          <p:cNvPr id="4" name="Espace réservé du contenu 3" descr="0114-4ACh2. Diagramme de Clapeyron d'un système liquide ...">
            <a:extLst>
              <a:ext uri="{FF2B5EF4-FFF2-40B4-BE49-F238E27FC236}">
                <a16:creationId xmlns:a16="http://schemas.microsoft.com/office/drawing/2014/main" id="{688A9790-7014-9E84-D0FE-94AD0ECF3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253" y="2181225"/>
            <a:ext cx="5381494" cy="3678238"/>
          </a:xfrm>
        </p:spPr>
      </p:pic>
    </p:spTree>
    <p:extLst>
      <p:ext uri="{BB962C8B-B14F-4D97-AF65-F5344CB8AC3E}">
        <p14:creationId xmlns:p14="http://schemas.microsoft.com/office/powerpoint/2010/main" val="34030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D7EAE-EA36-7F3A-BE43-3F8C5BEA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Enthalpie de changement d'état de l'eau liquide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8207-D3CB-E3B8-80B1-B158963A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fr-FR"/>
              <a:t>On suppose que la puissance de chauffage est entièrement utilisée pour le changement d'état d'une masse dm d'eau, pendant </a:t>
            </a:r>
            <a:r>
              <a:rPr lang="fr-FR" err="1"/>
              <a:t>dt</a:t>
            </a:r>
            <a:r>
              <a:rPr lang="fr-FR"/>
              <a:t>.</a:t>
            </a:r>
          </a:p>
          <a:p>
            <a:pPr marL="305435" indent="-305435"/>
            <a:endParaRPr lang="fr-FR"/>
          </a:p>
          <a:p>
            <a:pPr marL="305435" indent="-305435"/>
            <a:r>
              <a:rPr lang="fr-FR"/>
              <a:t>Valeur théorique pour l'eau : </a:t>
            </a:r>
            <a:r>
              <a:rPr lang="fr-FR" err="1"/>
              <a:t>l</a:t>
            </a:r>
            <a:r>
              <a:rPr lang="fr-FR" baseline="-25000" err="1"/>
              <a:t>vap</a:t>
            </a:r>
            <a:r>
              <a:rPr lang="fr-FR"/>
              <a:t> = 2257 kJ/kg</a:t>
            </a:r>
          </a:p>
        </p:txBody>
      </p:sp>
      <p:pic>
        <p:nvPicPr>
          <p:cNvPr id="4" name="Image 3" descr="Une image contenant texte, Police, nombre, ligne&#10;&#10;Description générée automatiquement">
            <a:extLst>
              <a:ext uri="{FF2B5EF4-FFF2-40B4-BE49-F238E27FC236}">
                <a16:creationId xmlns:a16="http://schemas.microsoft.com/office/drawing/2014/main" id="{9DBC1FC0-A461-15FF-2160-888C9EBA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5297702"/>
            <a:ext cx="6294222" cy="11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999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Application>Microsoft Office PowerPoint</Application>
  <PresentationFormat>Affichage à l'écran (4:3)</PresentationFormat>
  <Slides>12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Dividende</vt:lpstr>
      <vt:lpstr>Transitions de phase</vt:lpstr>
      <vt:lpstr>Transitions de Phase...</vt:lpstr>
      <vt:lpstr>...au quotidien</vt:lpstr>
      <vt:lpstr>Cycle classique</vt:lpstr>
      <vt:lpstr>Diagramme pression température</vt:lpstr>
      <vt:lpstr>Système thermodynamique</vt:lpstr>
      <vt:lpstr>Transition de phase d'ordre 1</vt:lpstr>
      <vt:lpstr>Transition de phase de l'eau</vt:lpstr>
      <vt:lpstr>Enthalpie de changement d'état de l'eau liquide</vt:lpstr>
      <vt:lpstr>Transition de phase d'ordre 2</vt:lpstr>
      <vt:lpstr>Hélium liquide </vt:lpstr>
      <vt:lpstr>Transition ferro-para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62</cp:revision>
  <dcterms:created xsi:type="dcterms:W3CDTF">2024-05-27T08:06:18Z</dcterms:created>
  <dcterms:modified xsi:type="dcterms:W3CDTF">2024-06-06T12:45:40Z</dcterms:modified>
</cp:coreProperties>
</file>