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5A"/>
    <a:srgbClr val="F8F8F8"/>
    <a:srgbClr val="B2B2B2"/>
    <a:srgbClr val="808080"/>
    <a:srgbClr val="4D4D4D"/>
    <a:srgbClr val="E5C867"/>
    <a:srgbClr val="F6F7FC"/>
    <a:srgbClr val="7D0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46714" y="1274837"/>
            <a:ext cx="4503072" cy="861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header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높이 </a:t>
            </a:r>
            <a:r>
              <a:rPr lang="en-US" altLang="ko-KR" sz="1000" dirty="0" smtClean="0"/>
              <a:t>150px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</a:t>
            </a:r>
            <a:r>
              <a:rPr lang="ko-KR" altLang="en-US" sz="1000" dirty="0" smtClean="0"/>
              <a:t>빨강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pic>
        <p:nvPicPr>
          <p:cNvPr id="1027" name="Picture 3" descr="C:\Users\Administrator\Desktop\학원\문제9\_C__Users_Administrator_Desktop_%ED%95%99%EC%9B%90_basic_4_0_1605774320_09_proj9-1.htm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9" y="667450"/>
            <a:ext cx="7121474" cy="4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50624" y="1553329"/>
            <a:ext cx="4315254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504996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83" y="80243"/>
            <a:ext cx="62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6711" y="650425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모든요소</a:t>
            </a:r>
            <a:r>
              <a:rPr lang="en-US" altLang="ko-KR" sz="1000" dirty="0"/>
              <a:t>	</a:t>
            </a:r>
            <a:r>
              <a:rPr lang="ko-KR" altLang="en-US" sz="1000" dirty="0"/>
              <a:t>마진 </a:t>
            </a:r>
            <a:r>
              <a:rPr lang="en-US" altLang="ko-KR" sz="1000" dirty="0"/>
              <a:t>:0, </a:t>
            </a:r>
            <a:r>
              <a:rPr lang="ko-KR" altLang="en-US" sz="1000" dirty="0"/>
              <a:t>패딩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박스크기</a:t>
            </a:r>
            <a:r>
              <a:rPr lang="en-US" altLang="ko-KR" sz="1000" dirty="0" smtClean="0"/>
              <a:t>:border-box, </a:t>
            </a:r>
            <a:r>
              <a:rPr lang="ko-KR" altLang="en-US" sz="1000" dirty="0" smtClean="0"/>
              <a:t>가운데정렬</a:t>
            </a:r>
            <a:endParaRPr lang="en-US" altLang="ko-KR" sz="1000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7335335" y="667450"/>
            <a:ext cx="196872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438015" y="446807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1812144"/>
            <a:ext cx="1942981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#logo   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DAC4D41-6EF2-40D4-9774-A713AC2E0ECA}"/>
              </a:ext>
            </a:extLst>
          </p:cNvPr>
          <p:cNvSpPr txBox="1"/>
          <p:nvPr/>
        </p:nvSpPr>
        <p:spPr>
          <a:xfrm>
            <a:off x="7532207" y="3556500"/>
            <a:ext cx="4503075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footer 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:150px,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650321" y="3808180"/>
            <a:ext cx="4301053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    </a:t>
            </a:r>
            <a:r>
              <a:rPr lang="ko-KR" altLang="en-US" sz="1000" dirty="0" err="1" smtClean="0"/>
              <a:t>푸터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5A23DF-6BC5-4414-A337-3F78154ABB26}"/>
              </a:ext>
            </a:extLst>
          </p:cNvPr>
          <p:cNvSpPr txBox="1"/>
          <p:nvPr/>
        </p:nvSpPr>
        <p:spPr>
          <a:xfrm>
            <a:off x="7556713" y="2219116"/>
            <a:ext cx="4503075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9919261" y="1812144"/>
            <a:ext cx="202010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main_menu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메인 메뉴</a:t>
            </a:r>
            <a:r>
              <a:rPr lang="en-US" altLang="ko-KR" sz="1000" dirty="0"/>
              <a:t>	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4107" y="2462660"/>
            <a:ext cx="4315254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</a:p>
          <a:p>
            <a:r>
              <a:rPr lang="en-US" altLang="ko-KR" sz="1000" dirty="0"/>
              <a:t>	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696445"/>
            <a:ext cx="4143114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#main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:745px, 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 400px,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왼쪽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빨강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961248"/>
            <a:ext cx="4143114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aside    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:340px, 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 400px,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오른쪽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빨강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flipH="1" flipV="1">
            <a:off x="6888088" y="1484784"/>
            <a:ext cx="668625" cy="71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H="1">
            <a:off x="7320136" y="3245964"/>
            <a:ext cx="212072" cy="17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2206" y="4243059"/>
            <a:ext cx="4517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클래스 </a:t>
            </a:r>
            <a:r>
              <a:rPr lang="ko-KR" altLang="en-US" sz="1000" dirty="0" err="1" smtClean="0"/>
              <a:t>구성시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.box</a:t>
            </a:r>
            <a:r>
              <a:rPr lang="ko-KR" altLang="en-US" sz="1000" dirty="0" smtClean="0"/>
              <a:t>는 모두 </a:t>
            </a:r>
            <a:r>
              <a:rPr lang="ko-KR" altLang="en-US" sz="1000" dirty="0" err="1" smtClean="0"/>
              <a:t>들어가는것이니</a:t>
            </a:r>
            <a:r>
              <a:rPr lang="en-US" altLang="ko-KR" sz="1000" dirty="0" smtClean="0"/>
              <a:t>.box</a:t>
            </a:r>
            <a:r>
              <a:rPr lang="ko-KR" altLang="en-US" sz="1000" dirty="0" smtClean="0"/>
              <a:t>는 독립적으로 빼서 공통으로 사용하세요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플롯 </a:t>
            </a:r>
            <a:r>
              <a:rPr lang="ko-KR" altLang="en-US" sz="1000" dirty="0" err="1" smtClean="0"/>
              <a:t>클리어는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아래것으로</a:t>
            </a:r>
            <a:r>
              <a:rPr lang="ko-KR" altLang="en-US" sz="1000" dirty="0" smtClean="0"/>
              <a:t> 사용하세요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box:after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content:"";</a:t>
            </a:r>
          </a:p>
          <a:p>
            <a:r>
              <a:rPr lang="en-US" altLang="ko-KR" sz="1000" dirty="0"/>
              <a:t>    display: block;</a:t>
            </a:r>
          </a:p>
          <a:p>
            <a:r>
              <a:rPr lang="en-US" altLang="ko-KR" sz="1000" dirty="0"/>
              <a:t>    clear: both;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56712" y="964890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가로 </a:t>
            </a:r>
            <a:r>
              <a:rPr lang="en-US" altLang="ko-KR" sz="1000" dirty="0" smtClean="0"/>
              <a:t>1130px, </a:t>
            </a:r>
            <a:r>
              <a:rPr lang="ko-KR" altLang="en-US" sz="1000" dirty="0" smtClean="0"/>
              <a:t>마진</a:t>
            </a:r>
            <a:r>
              <a:rPr lang="en-US" altLang="ko-KR" sz="1000" dirty="0" smtClean="0"/>
              <a:t>:0 auto,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파랑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074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학원\문제9\_C__Users_Administrator_Desktop_%ED%95%99%EC%9B%90_basic_4_0_1605774320_09_proj9-2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2" y="659949"/>
            <a:ext cx="7138123" cy="4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/>
          <p:cNvCxnSpPr/>
          <p:nvPr/>
        </p:nvCxnSpPr>
        <p:spPr>
          <a:xfrm>
            <a:off x="0" y="504996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83" y="80243"/>
            <a:ext cx="62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7335335" y="667450"/>
            <a:ext cx="196872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438015" y="446807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flipH="1" flipV="1">
            <a:off x="6486525" y="896646"/>
            <a:ext cx="1070189" cy="130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H="1" flipV="1">
            <a:off x="7320136" y="3088206"/>
            <a:ext cx="212072" cy="44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6714" y="1274837"/>
            <a:ext cx="4503072" cy="861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header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높이 </a:t>
            </a:r>
            <a:r>
              <a:rPr lang="en-US" altLang="ko-KR" sz="1000" dirty="0" smtClean="0"/>
              <a:t>40px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</a:t>
            </a:r>
            <a:r>
              <a:rPr lang="ko-KR" altLang="en-US" sz="1000" dirty="0" smtClean="0"/>
              <a:t>빨강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50624" y="1553329"/>
            <a:ext cx="4315254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46711" y="650425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모든요소</a:t>
            </a:r>
            <a:r>
              <a:rPr lang="en-US" altLang="ko-KR" sz="1000" dirty="0"/>
              <a:t>	</a:t>
            </a:r>
            <a:r>
              <a:rPr lang="ko-KR" altLang="en-US" sz="1000" dirty="0"/>
              <a:t>마진 </a:t>
            </a:r>
            <a:r>
              <a:rPr lang="en-US" altLang="ko-KR" sz="1000" dirty="0"/>
              <a:t>:0, </a:t>
            </a:r>
            <a:r>
              <a:rPr lang="ko-KR" altLang="en-US" sz="1000" dirty="0"/>
              <a:t>패딩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박스크기</a:t>
            </a:r>
            <a:r>
              <a:rPr lang="en-US" altLang="ko-KR" sz="1000" dirty="0" smtClean="0"/>
              <a:t>:border-box, </a:t>
            </a:r>
            <a:r>
              <a:rPr lang="ko-KR" altLang="en-US" sz="1000" dirty="0" smtClean="0"/>
              <a:t>가운데정렬</a:t>
            </a:r>
            <a:endParaRPr lang="en-US" altLang="ko-KR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1812144"/>
            <a:ext cx="1942981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menu_left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왼쪽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빨간선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DAC4D41-6EF2-40D4-9774-A713AC2E0ECA}"/>
              </a:ext>
            </a:extLst>
          </p:cNvPr>
          <p:cNvSpPr txBox="1"/>
          <p:nvPr/>
        </p:nvSpPr>
        <p:spPr>
          <a:xfrm>
            <a:off x="7532207" y="3461250"/>
            <a:ext cx="4503075" cy="16312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Footer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650321" y="3724737"/>
            <a:ext cx="4301053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#footer1	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:80px,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85A23DF-6BC5-4414-A337-3F78154ABB26}"/>
              </a:ext>
            </a:extLst>
          </p:cNvPr>
          <p:cNvSpPr txBox="1"/>
          <p:nvPr/>
        </p:nvSpPr>
        <p:spPr>
          <a:xfrm>
            <a:off x="7556713" y="2219116"/>
            <a:ext cx="4503075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9808251" y="1812144"/>
            <a:ext cx="213111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</a:t>
            </a:r>
            <a:r>
              <a:rPr lang="en-US" altLang="ko-KR" sz="1000" dirty="0" err="1"/>
              <a:t>menu_right</a:t>
            </a:r>
            <a:r>
              <a:rPr lang="en-US" altLang="ko-KR" sz="1000" dirty="0"/>
              <a:t>  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오른쪽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빨간선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4107" y="2462660"/>
            <a:ext cx="4315254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</a:p>
          <a:p>
            <a:r>
              <a:rPr lang="en-US" altLang="ko-KR" sz="1000" dirty="0"/>
              <a:t>	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696445"/>
            <a:ext cx="4143114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main_image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:150px,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파랑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961248"/>
            <a:ext cx="4143114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product_list</a:t>
            </a:r>
            <a:r>
              <a:rPr lang="en-US" altLang="ko-KR" sz="1000" dirty="0" smtClean="0"/>
              <a:t>   </a:t>
            </a:r>
            <a:r>
              <a:rPr lang="ko-KR" altLang="en-US" sz="1000" dirty="0"/>
              <a:t>높이</a:t>
            </a:r>
            <a:r>
              <a:rPr lang="en-US" altLang="ko-KR" sz="1000" dirty="0" smtClean="0"/>
              <a:t>:250px</a:t>
            </a:r>
            <a:r>
              <a:rPr lang="en-US" altLang="ko-KR" sz="1000" dirty="0"/>
              <a:t>, </a:t>
            </a:r>
            <a:r>
              <a:rPr lang="ko-KR" altLang="en-US" sz="1000" dirty="0"/>
              <a:t>테두리</a:t>
            </a:r>
            <a:r>
              <a:rPr lang="en-US" altLang="ko-KR" sz="1000" dirty="0"/>
              <a:t>:1px </a:t>
            </a:r>
            <a:r>
              <a:rPr lang="ko-KR" altLang="en-US" sz="1000" dirty="0"/>
              <a:t>선 파랑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56712" y="964890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가로 </a:t>
            </a:r>
            <a:r>
              <a:rPr lang="en-US" altLang="ko-KR" sz="1000" dirty="0" smtClean="0"/>
              <a:t>980</a:t>
            </a:r>
            <a:r>
              <a:rPr lang="en-US" altLang="ko-KR" sz="1000" dirty="0" smtClean="0"/>
              <a:t>px, </a:t>
            </a:r>
            <a:r>
              <a:rPr lang="ko-KR" altLang="en-US" sz="1000" dirty="0" smtClean="0"/>
              <a:t>마진</a:t>
            </a:r>
            <a:r>
              <a:rPr lang="en-US" altLang="ko-KR" sz="1000" dirty="0" smtClean="0"/>
              <a:t>:0 auto,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파랑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0748596" y="3801681"/>
            <a:ext cx="994752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   </a:t>
            </a:r>
            <a:r>
              <a:rPr lang="ko-KR" altLang="en-US" sz="1000" dirty="0" err="1" smtClean="0"/>
              <a:t>푸터</a:t>
            </a:r>
            <a:r>
              <a:rPr lang="en-US" altLang="ko-KR" sz="1000" dirty="0" smtClean="0"/>
              <a:t>1</a:t>
            </a:r>
            <a:endParaRPr lang="en-US" altLang="ko-KR" sz="1000" dirty="0" smtClean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638308" y="4191522"/>
            <a:ext cx="4301053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#footer2	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:80px,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0736583" y="4268466"/>
            <a:ext cx="994752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   </a:t>
            </a:r>
            <a:r>
              <a:rPr lang="ko-KR" altLang="en-US" sz="1000" dirty="0" err="1" smtClean="0"/>
              <a:t>푸터</a:t>
            </a:r>
            <a:r>
              <a:rPr lang="en-US" altLang="ko-KR" sz="1000" dirty="0" smtClean="0"/>
              <a:t>2</a:t>
            </a:r>
            <a:endParaRPr lang="en-US" altLang="ko-KR" sz="1000" dirty="0" smtClean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638308" y="4658889"/>
            <a:ext cx="4301053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#footer3	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:80px,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36583" y="4735833"/>
            <a:ext cx="994752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   </a:t>
            </a:r>
            <a:r>
              <a:rPr lang="ko-KR" altLang="en-US" sz="1000" dirty="0" err="1" smtClean="0"/>
              <a:t>푸터</a:t>
            </a:r>
            <a:r>
              <a:rPr lang="en-US" altLang="ko-KR" sz="1000" dirty="0" smtClean="0"/>
              <a:t>3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777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DAC4D41-6EF2-40D4-9774-A713AC2E0ECA}"/>
              </a:ext>
            </a:extLst>
          </p:cNvPr>
          <p:cNvSpPr txBox="1"/>
          <p:nvPr/>
        </p:nvSpPr>
        <p:spPr>
          <a:xfrm>
            <a:off x="7532207" y="5070975"/>
            <a:ext cx="4503075" cy="8617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footer   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:100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마진위</a:t>
            </a:r>
            <a:r>
              <a:rPr lang="en-US" altLang="ko-KR" sz="1000" dirty="0" smtClean="0"/>
              <a:t>:50, </a:t>
            </a:r>
            <a:r>
              <a:rPr lang="ko-KR" altLang="en-US" sz="1000" dirty="0" err="1" smtClean="0"/>
              <a:t>빨간선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638308" y="5333252"/>
            <a:ext cx="4301053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85A23DF-6BC5-4414-A337-3F78154ABB26}"/>
              </a:ext>
            </a:extLst>
          </p:cNvPr>
          <p:cNvSpPr txBox="1"/>
          <p:nvPr/>
        </p:nvSpPr>
        <p:spPr>
          <a:xfrm>
            <a:off x="7556713" y="3152566"/>
            <a:ext cx="4503075" cy="17851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section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595326" y="3379609"/>
            <a:ext cx="4430431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0" y="504996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283" y="80243"/>
            <a:ext cx="622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6711" y="650425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모든요소</a:t>
            </a:r>
            <a:r>
              <a:rPr lang="en-US" altLang="ko-KR" sz="1000" dirty="0"/>
              <a:t>	</a:t>
            </a:r>
            <a:r>
              <a:rPr lang="ko-KR" altLang="en-US" sz="1000" dirty="0"/>
              <a:t>마진 </a:t>
            </a:r>
            <a:r>
              <a:rPr lang="en-US" altLang="ko-KR" sz="1000" dirty="0"/>
              <a:t>:0, </a:t>
            </a:r>
            <a:r>
              <a:rPr lang="ko-KR" altLang="en-US" sz="1000" dirty="0"/>
              <a:t>패딩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박스크기</a:t>
            </a:r>
            <a:r>
              <a:rPr lang="en-US" altLang="ko-KR" sz="1000" dirty="0" smtClean="0"/>
              <a:t>:border-box, </a:t>
            </a:r>
            <a:r>
              <a:rPr lang="ko-KR" altLang="en-US" sz="1000" dirty="0" smtClean="0"/>
              <a:t>가운데정렬</a:t>
            </a:r>
            <a:endParaRPr lang="en-US" altLang="ko-KR" sz="1000" dirty="0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7335335" y="667450"/>
            <a:ext cx="196872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438015" y="446807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 flipH="1" flipV="1">
            <a:off x="6888088" y="1484784"/>
            <a:ext cx="668625" cy="71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6714" y="1627262"/>
            <a:ext cx="4503072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header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높이 </a:t>
            </a:r>
            <a:r>
              <a:rPr lang="en-US" altLang="ko-KR" sz="1000" dirty="0" smtClean="0"/>
              <a:t>100px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:1px </a:t>
            </a:r>
            <a:r>
              <a:rPr lang="ko-KR" altLang="en-US" sz="1000" dirty="0" smtClean="0"/>
              <a:t>선 </a:t>
            </a:r>
            <a:r>
              <a:rPr lang="ko-KR" altLang="en-US" sz="1000" dirty="0" smtClean="0"/>
              <a:t>빨강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50624" y="1877179"/>
            <a:ext cx="4315254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nav#</a:t>
            </a:r>
            <a:r>
              <a:rPr lang="en-US" altLang="ko-KR" sz="1000" dirty="0" err="1" smtClean="0"/>
              <a:t>top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:30px,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135994"/>
            <a:ext cx="4143114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7748733" y="5564084"/>
            <a:ext cx="2087056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#footer1	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왼쪽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빨간선</a:t>
            </a:r>
            <a:endParaRPr lang="en-US" altLang="ko-KR" sz="1000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661014" y="3590059"/>
            <a:ext cx="4344106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main_image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:750px, </a:t>
            </a:r>
            <a:r>
              <a:rPr lang="ko-KR" altLang="en-US" sz="1000" dirty="0" smtClean="0"/>
              <a:t>높이</a:t>
            </a:r>
            <a:r>
              <a:rPr lang="en-US" altLang="ko-KR" sz="1000" dirty="0" smtClean="0"/>
              <a:t>: 200px,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왼쪽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마진위</a:t>
            </a:r>
            <a:r>
              <a:rPr lang="en-US" altLang="ko-KR" sz="1000" dirty="0" smtClean="0"/>
              <a:t>:50px, </a:t>
            </a:r>
            <a:r>
              <a:rPr lang="ko-KR" altLang="en-US" sz="1000" dirty="0" err="1" smtClean="0"/>
              <a:t>빨간선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661014" y="3894675"/>
            <a:ext cx="4327570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aside	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:230px, </a:t>
            </a:r>
            <a:r>
              <a:rPr lang="ko-KR" altLang="en-US" sz="1000" dirty="0" smtClean="0"/>
              <a:t>높이 </a:t>
            </a:r>
            <a:r>
              <a:rPr lang="en-US" altLang="ko-KR" sz="1000" dirty="0" smtClean="0"/>
              <a:t>200px,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오른쪽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마진위</a:t>
            </a:r>
            <a:r>
              <a:rPr lang="en-US" altLang="ko-KR" sz="1000" dirty="0" smtClean="0"/>
              <a:t>:50, </a:t>
            </a:r>
            <a:r>
              <a:rPr lang="ko-KR" altLang="en-US" sz="1000" dirty="0" err="1" smtClean="0"/>
              <a:t>빨간선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6712" y="1238563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가로 </a:t>
            </a:r>
            <a:r>
              <a:rPr lang="en-US" altLang="ko-KR" sz="1000" dirty="0" smtClean="0"/>
              <a:t>100px, </a:t>
            </a:r>
            <a:r>
              <a:rPr lang="ko-KR" altLang="en-US" sz="1000" dirty="0" smtClean="0"/>
              <a:t>마진</a:t>
            </a:r>
            <a:r>
              <a:rPr lang="en-US" altLang="ko-KR" sz="1000" dirty="0" smtClean="0"/>
              <a:t>:0 auto, </a:t>
            </a:r>
            <a:r>
              <a:rPr lang="ko-KR" altLang="en-US" sz="1000" dirty="0" smtClean="0"/>
              <a:t>테두리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파랑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7556713" y="945565"/>
            <a:ext cx="450307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li</a:t>
            </a:r>
            <a:r>
              <a:rPr lang="en-US" altLang="ko-KR" sz="1000" dirty="0"/>
              <a:t>	</a:t>
            </a:r>
            <a:r>
              <a:rPr lang="ko-KR" altLang="en-US" sz="1000" dirty="0" smtClean="0"/>
              <a:t>리스트 </a:t>
            </a:r>
            <a:r>
              <a:rPr lang="ko-KR" altLang="en-US" sz="1000" dirty="0" smtClean="0"/>
              <a:t>스타일 없</a:t>
            </a:r>
            <a:r>
              <a:rPr lang="ko-KR" altLang="en-US" sz="1000" dirty="0"/>
              <a:t>음</a:t>
            </a:r>
            <a:endParaRPr lang="en-US" altLang="ko-KR" sz="1000" dirty="0" smtClean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8289238" y="2193824"/>
            <a:ext cx="345411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nav#menu_top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오른쪽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테두리 </a:t>
            </a:r>
            <a:r>
              <a:rPr lang="en-US" altLang="ko-KR" sz="1000" dirty="0" smtClean="0"/>
              <a:t>: 1px </a:t>
            </a:r>
            <a:r>
              <a:rPr lang="ko-KR" altLang="en-US" sz="1000" dirty="0" smtClean="0"/>
              <a:t>선 빨강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12188" y="2599247"/>
            <a:ext cx="4143114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.box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8289238" y="2657077"/>
            <a:ext cx="345411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nav#menu_main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661014" y="4201432"/>
            <a:ext cx="4327570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#main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  <p:pic>
        <p:nvPicPr>
          <p:cNvPr id="3075" name="Picture 3" descr="C:\Users\Administrator\Desktop\학원\문제9\_C__Users_Administrator_Desktop_%ED%95%99%EC%9B%90_basic_4_0_1605774320_09_proj9-3.html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9" y="663532"/>
            <a:ext cx="7147040" cy="43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37406AC-1208-4098-BF08-A34004FDE93A}"/>
              </a:ext>
            </a:extLst>
          </p:cNvPr>
          <p:cNvSpPr txBox="1"/>
          <p:nvPr/>
        </p:nvSpPr>
        <p:spPr>
          <a:xfrm>
            <a:off x="7732217" y="4473051"/>
            <a:ext cx="4207144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li     </a:t>
            </a:r>
            <a:r>
              <a:rPr lang="ko-KR" altLang="en-US" sz="1000" dirty="0" smtClean="0"/>
              <a:t>화면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인라인블록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가로</a:t>
            </a:r>
            <a:r>
              <a:rPr lang="en-US" altLang="ko-KR" sz="1000" dirty="0" smtClean="0"/>
              <a:t>:245,</a:t>
            </a:r>
            <a:r>
              <a:rPr lang="ko-KR" altLang="en-US" sz="1000" dirty="0" smtClean="0"/>
              <a:t>세로</a:t>
            </a:r>
            <a:r>
              <a:rPr lang="en-US" altLang="ko-KR" sz="1000" dirty="0" smtClean="0"/>
              <a:t>:250,</a:t>
            </a:r>
            <a:r>
              <a:rPr lang="ko-KR" altLang="en-US" sz="1000" dirty="0" err="1" smtClean="0"/>
              <a:t>마진위</a:t>
            </a:r>
            <a:r>
              <a:rPr lang="en-US" altLang="ko-KR" sz="1000" dirty="0" smtClean="0"/>
              <a:t>:20,</a:t>
            </a:r>
            <a:r>
              <a:rPr lang="ko-KR" altLang="en-US" sz="1000" dirty="0" err="1" smtClean="0"/>
              <a:t>빨간</a:t>
            </a:r>
            <a:r>
              <a:rPr lang="ko-KR" altLang="en-US" sz="1000" dirty="0" err="1"/>
              <a:t>선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9574F7-CFBC-44C8-994D-6B4AA9234D40}"/>
              </a:ext>
            </a:extLst>
          </p:cNvPr>
          <p:cNvSpPr txBox="1"/>
          <p:nvPr/>
        </p:nvSpPr>
        <p:spPr>
          <a:xfrm>
            <a:off x="9866962" y="5564084"/>
            <a:ext cx="2019513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#footer2    </a:t>
            </a:r>
            <a:r>
              <a:rPr lang="ko-KR" altLang="en-US" sz="1000" dirty="0" smtClean="0"/>
              <a:t>플롯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오른쪽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빨간선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777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254</Words>
  <Application>Microsoft Office PowerPoint</Application>
  <PresentationFormat>사용자 지정</PresentationFormat>
  <Paragraphs>106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GM</cp:lastModifiedBy>
  <cp:revision>89</cp:revision>
  <dcterms:created xsi:type="dcterms:W3CDTF">2020-11-24T02:02:16Z</dcterms:created>
  <dcterms:modified xsi:type="dcterms:W3CDTF">2021-10-27T11:32:16Z</dcterms:modified>
</cp:coreProperties>
</file>