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51" r:id="rId3"/>
    <p:sldId id="35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5A"/>
    <a:srgbClr val="F8F8F8"/>
    <a:srgbClr val="B2B2B2"/>
    <a:srgbClr val="808080"/>
    <a:srgbClr val="4D4D4D"/>
    <a:srgbClr val="E5C867"/>
    <a:srgbClr val="F6F7FC"/>
    <a:srgbClr val="7D0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1363C4-6733-411D-A403-2910BE43B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" r="61227" b="11241"/>
          <a:stretch/>
        </p:blipFill>
        <p:spPr>
          <a:xfrm>
            <a:off x="652873" y="984677"/>
            <a:ext cx="3873490" cy="5394807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3083" y="266007"/>
            <a:ext cx="622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r>
              <a:rPr lang="ko-KR" altLang="en-US" sz="3200" dirty="0"/>
              <a:t>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3148" y="1252144"/>
            <a:ext cx="3899462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모든요소</a:t>
            </a:r>
            <a:r>
              <a:rPr lang="en-US" altLang="ko-KR" dirty="0"/>
              <a:t>	</a:t>
            </a:r>
            <a:r>
              <a:rPr lang="ko-KR" altLang="en-US" dirty="0"/>
              <a:t>마진 </a:t>
            </a:r>
            <a:r>
              <a:rPr lang="en-US" altLang="ko-KR" dirty="0"/>
              <a:t>:0, </a:t>
            </a:r>
            <a:r>
              <a:rPr lang="ko-KR" altLang="en-US" dirty="0"/>
              <a:t>패딩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33147" y="1727842"/>
            <a:ext cx="389946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h2	</a:t>
            </a:r>
            <a:r>
              <a:rPr lang="ko-KR" altLang="en-US" dirty="0"/>
              <a:t>마진 </a:t>
            </a:r>
            <a:r>
              <a:rPr lang="en-US" altLang="ko-KR" dirty="0"/>
              <a:t>: 40px 0 0 30px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cxnSpLocks/>
            <a:stCxn id="11" idx="1"/>
          </p:cNvCxnSpPr>
          <p:nvPr/>
        </p:nvCxnSpPr>
        <p:spPr>
          <a:xfrm flipH="1" flipV="1">
            <a:off x="2021747" y="1271226"/>
            <a:ext cx="5911400" cy="64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33146" y="2149306"/>
            <a:ext cx="3899462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ul	</a:t>
            </a:r>
            <a:r>
              <a:rPr lang="ko-KR" altLang="en-US" dirty="0"/>
              <a:t>마진</a:t>
            </a:r>
            <a:r>
              <a:rPr lang="en-US" altLang="ko-KR" dirty="0"/>
              <a:t> : 30px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가로</a:t>
            </a:r>
            <a:r>
              <a:rPr lang="en-US" altLang="ko-KR" dirty="0"/>
              <a:t> : 430px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테두리</a:t>
            </a:r>
            <a:r>
              <a:rPr lang="en-US" altLang="ko-KR" dirty="0"/>
              <a:t> : </a:t>
            </a:r>
            <a:r>
              <a:rPr lang="ko-KR" altLang="en-US" dirty="0"/>
              <a:t>선 </a:t>
            </a:r>
            <a:r>
              <a:rPr lang="en-US" altLang="ko-KR" dirty="0"/>
              <a:t>1px #dddddd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cxnSpLocks/>
            <a:stCxn id="15" idx="1"/>
          </p:cNvCxnSpPr>
          <p:nvPr/>
        </p:nvCxnSpPr>
        <p:spPr>
          <a:xfrm flipH="1" flipV="1">
            <a:off x="880844" y="1648480"/>
            <a:ext cx="7052302" cy="96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933146" y="3158573"/>
            <a:ext cx="3899462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.row1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	</a:t>
            </a:r>
            <a:r>
              <a:rPr lang="ko-KR" altLang="en-US" sz="1400" dirty="0"/>
              <a:t>가로 </a:t>
            </a:r>
            <a:r>
              <a:rPr lang="en-US" altLang="ko-KR" sz="1400" dirty="0"/>
              <a:t>400px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cxnSpLocks/>
            <a:stCxn id="27" idx="1"/>
          </p:cNvCxnSpPr>
          <p:nvPr/>
        </p:nvCxnSpPr>
        <p:spPr>
          <a:xfrm flipH="1" flipV="1">
            <a:off x="3984772" y="2963312"/>
            <a:ext cx="3948374" cy="34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34" idx="1"/>
          </p:cNvCxnSpPr>
          <p:nvPr/>
        </p:nvCxnSpPr>
        <p:spPr>
          <a:xfrm flipH="1">
            <a:off x="1627464" y="4469487"/>
            <a:ext cx="6305682" cy="65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86ECFF-0380-48CD-9AD8-6964BF38F3C1}"/>
              </a:ext>
            </a:extLst>
          </p:cNvPr>
          <p:cNvSpPr txBox="1"/>
          <p:nvPr/>
        </p:nvSpPr>
        <p:spPr>
          <a:xfrm>
            <a:off x="313118" y="1738482"/>
            <a:ext cx="6795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.row1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D03F58-4F5C-4D67-B7A2-18E5FD36A87E}"/>
              </a:ext>
            </a:extLst>
          </p:cNvPr>
          <p:cNvSpPr txBox="1"/>
          <p:nvPr/>
        </p:nvSpPr>
        <p:spPr>
          <a:xfrm>
            <a:off x="313119" y="4684667"/>
            <a:ext cx="6795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.row2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DFAFEA-DA12-47BC-B921-96CC3172321C}"/>
              </a:ext>
            </a:extLst>
          </p:cNvPr>
          <p:cNvSpPr txBox="1"/>
          <p:nvPr/>
        </p:nvSpPr>
        <p:spPr>
          <a:xfrm>
            <a:off x="313119" y="4990531"/>
            <a:ext cx="6795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.row3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28BE4-A5BA-4255-9696-B4E5302E09B7}"/>
              </a:ext>
            </a:extLst>
          </p:cNvPr>
          <p:cNvSpPr txBox="1"/>
          <p:nvPr/>
        </p:nvSpPr>
        <p:spPr>
          <a:xfrm>
            <a:off x="322804" y="5387532"/>
            <a:ext cx="6795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.row4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B3FF9F-C84A-4236-9A1D-12D0A5DD681F}"/>
              </a:ext>
            </a:extLst>
          </p:cNvPr>
          <p:cNvSpPr txBox="1"/>
          <p:nvPr/>
        </p:nvSpPr>
        <p:spPr>
          <a:xfrm>
            <a:off x="313119" y="5801311"/>
            <a:ext cx="6795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.row5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7406AC-1208-4098-BF08-A34004FDE93A}"/>
              </a:ext>
            </a:extLst>
          </p:cNvPr>
          <p:cNvSpPr txBox="1"/>
          <p:nvPr/>
        </p:nvSpPr>
        <p:spPr>
          <a:xfrm>
            <a:off x="7933146" y="3534723"/>
            <a:ext cx="3899462" cy="7386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.row2	</a:t>
            </a:r>
            <a:r>
              <a:rPr lang="ko-KR" altLang="en-US" sz="1400" dirty="0"/>
              <a:t>테두리 위 </a:t>
            </a:r>
            <a:r>
              <a:rPr lang="en-US" altLang="ko-KR" sz="1400" dirty="0"/>
              <a:t>: 1px </a:t>
            </a:r>
            <a:r>
              <a:rPr lang="ko-KR" altLang="en-US" sz="1400" dirty="0"/>
              <a:t>선 </a:t>
            </a:r>
            <a:r>
              <a:rPr lang="en-US" altLang="ko-KR" sz="1400" dirty="0"/>
              <a:t>#dddddd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폰트 </a:t>
            </a:r>
            <a:r>
              <a:rPr lang="en-US" altLang="ko-KR" sz="1400" dirty="0"/>
              <a:t>: </a:t>
            </a:r>
            <a:r>
              <a:rPr lang="ko-KR" altLang="en-US" sz="1400" dirty="0"/>
              <a:t>두껍게 </a:t>
            </a:r>
            <a:r>
              <a:rPr lang="en-US" altLang="ko-KR" sz="1400" dirty="0"/>
              <a:t>18px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패딩 위 </a:t>
            </a:r>
            <a:r>
              <a:rPr lang="en-US" altLang="ko-KR" sz="1400" dirty="0"/>
              <a:t>: 20px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DE5533-553A-49CD-9C67-AB9AA59E5192}"/>
              </a:ext>
            </a:extLst>
          </p:cNvPr>
          <p:cNvSpPr txBox="1"/>
          <p:nvPr/>
        </p:nvSpPr>
        <p:spPr>
          <a:xfrm>
            <a:off x="7933146" y="4315598"/>
            <a:ext cx="3899462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.row3	</a:t>
            </a:r>
            <a:r>
              <a:rPr lang="ko-KR" altLang="en-US" sz="1400" dirty="0"/>
              <a:t>폰트 두껍게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C4D41-6EF2-40D4-9774-A713AC2E0ECA}"/>
              </a:ext>
            </a:extLst>
          </p:cNvPr>
          <p:cNvSpPr txBox="1"/>
          <p:nvPr/>
        </p:nvSpPr>
        <p:spPr>
          <a:xfrm>
            <a:off x="7933146" y="4692084"/>
            <a:ext cx="3899462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.row4	</a:t>
            </a:r>
            <a:r>
              <a:rPr lang="ko-KR" altLang="en-US" sz="1400" dirty="0"/>
              <a:t>마진 위 </a:t>
            </a:r>
            <a:r>
              <a:rPr lang="en-US" altLang="ko-KR" sz="1400" dirty="0"/>
              <a:t>: 10px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err="1"/>
              <a:t>줄간격</a:t>
            </a:r>
            <a:r>
              <a:rPr lang="ko-KR" altLang="en-US" sz="1400" dirty="0"/>
              <a:t> </a:t>
            </a:r>
            <a:r>
              <a:rPr lang="en-US" altLang="ko-KR" sz="1400" dirty="0"/>
              <a:t>: 150%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574F7-CFBC-44C8-994D-6B4AA9234D40}"/>
              </a:ext>
            </a:extLst>
          </p:cNvPr>
          <p:cNvSpPr txBox="1"/>
          <p:nvPr/>
        </p:nvSpPr>
        <p:spPr>
          <a:xfrm>
            <a:off x="7933146" y="5305182"/>
            <a:ext cx="3899462" cy="7386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.row5	</a:t>
            </a:r>
            <a:r>
              <a:rPr lang="ko-KR" altLang="en-US" sz="1400" dirty="0"/>
              <a:t>마진 위 </a:t>
            </a:r>
            <a:r>
              <a:rPr lang="en-US" altLang="ko-KR" sz="1400" dirty="0"/>
              <a:t>: 10px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마진 아래 </a:t>
            </a:r>
            <a:r>
              <a:rPr lang="en-US" altLang="ko-KR" sz="1400" dirty="0"/>
              <a:t>: 10px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err="1"/>
              <a:t>줄간격</a:t>
            </a:r>
            <a:r>
              <a:rPr lang="ko-KR" altLang="en-US" sz="1400" dirty="0"/>
              <a:t> </a:t>
            </a:r>
            <a:r>
              <a:rPr lang="en-US" altLang="ko-KR" sz="1400" dirty="0"/>
              <a:t>: 150%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48AE6-2EFA-4226-A564-A336CCE07BF1}"/>
              </a:ext>
            </a:extLst>
          </p:cNvPr>
          <p:cNvSpPr txBox="1"/>
          <p:nvPr/>
        </p:nvSpPr>
        <p:spPr>
          <a:xfrm>
            <a:off x="7951230" y="6133724"/>
            <a:ext cx="3899462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.row5	span </a:t>
            </a:r>
            <a:r>
              <a:rPr lang="ko-KR" altLang="en-US" sz="1400" dirty="0"/>
              <a:t>숫자</a:t>
            </a:r>
            <a:r>
              <a:rPr lang="en-US" altLang="ko-KR" sz="1400" dirty="0"/>
              <a:t> </a:t>
            </a:r>
            <a:r>
              <a:rPr lang="ko-KR" altLang="en-US" sz="1400" dirty="0"/>
              <a:t>색 </a:t>
            </a:r>
            <a:r>
              <a:rPr lang="en-US" altLang="ko-KR" sz="1400" dirty="0"/>
              <a:t>: orange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B4DA55-2553-4BBE-B905-4E6B67213E74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229761" y="3904055"/>
            <a:ext cx="4703385" cy="91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BE370C3-4B2A-4C27-9015-4313581CFFE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093828" y="4953694"/>
            <a:ext cx="3839318" cy="54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2739A9B-4465-4899-B621-4C810C0CDAD3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315361" y="5674514"/>
            <a:ext cx="5617785" cy="34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25D403-C5BF-4FE8-8B77-18560C531409}"/>
              </a:ext>
            </a:extLst>
          </p:cNvPr>
          <p:cNvSpPr txBox="1"/>
          <p:nvPr/>
        </p:nvSpPr>
        <p:spPr>
          <a:xfrm>
            <a:off x="5022106" y="3454370"/>
            <a:ext cx="18737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줄의 </a:t>
            </a:r>
            <a:r>
              <a:rPr lang="en-US" altLang="ko-KR" sz="1200" dirty="0"/>
              <a:t>.row1~5</a:t>
            </a:r>
            <a:r>
              <a:rPr lang="ko-KR" altLang="en-US" sz="1200" dirty="0"/>
              <a:t>는 </a:t>
            </a:r>
            <a:r>
              <a:rPr lang="en-US" altLang="ko-KR" sz="1200" dirty="0"/>
              <a:t>li</a:t>
            </a:r>
            <a:r>
              <a:rPr lang="ko-KR" altLang="en-US" sz="1200" dirty="0"/>
              <a:t>의 클래스로 구성하기바람 </a:t>
            </a:r>
          </a:p>
        </p:txBody>
      </p:sp>
    </p:spTree>
    <p:extLst>
      <p:ext uri="{BB962C8B-B14F-4D97-AF65-F5344CB8AC3E}">
        <p14:creationId xmlns:p14="http://schemas.microsoft.com/office/powerpoint/2010/main" val="370744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07C4B6-3134-4680-9D50-0974C228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3" y="989214"/>
            <a:ext cx="4118869" cy="5728913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622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r>
              <a:rPr lang="ko-KR" altLang="en-US" sz="3200" dirty="0"/>
              <a:t>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8040" y="1397014"/>
            <a:ext cx="3855261" cy="1015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pt-BR" altLang="ko-KR" sz="1200" dirty="0"/>
              <a:t>#dress	</a:t>
            </a:r>
            <a:r>
              <a:rPr lang="ko-KR" altLang="en-US" sz="1200" dirty="0"/>
              <a:t>가로</a:t>
            </a:r>
            <a:r>
              <a:rPr lang="en-US" altLang="ko-KR" sz="1200" dirty="0"/>
              <a:t>:600px, </a:t>
            </a:r>
            <a:r>
              <a:rPr lang="ko-KR" altLang="en-US" sz="1200" dirty="0"/>
              <a:t>세로 </a:t>
            </a:r>
            <a:r>
              <a:rPr lang="en-US" altLang="ko-KR" sz="1200" dirty="0"/>
              <a:t>:855px, </a:t>
            </a:r>
            <a:r>
              <a:rPr lang="ko-KR" altLang="en-US" sz="1200" dirty="0"/>
              <a:t>마진 </a:t>
            </a:r>
            <a:r>
              <a:rPr lang="en-US" altLang="ko-KR" sz="1200" dirty="0"/>
              <a:t>: 30px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 err="1"/>
              <a:t>배경이미지</a:t>
            </a:r>
            <a:r>
              <a:rPr lang="en-US" altLang="ko-KR" sz="1200" dirty="0"/>
              <a:t>(blug_bg.png)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 err="1"/>
              <a:t>글자색</a:t>
            </a:r>
            <a:r>
              <a:rPr lang="ko-KR" altLang="en-US" sz="1200" dirty="0"/>
              <a:t> </a:t>
            </a:r>
            <a:r>
              <a:rPr lang="en-US" altLang="ko-KR" sz="1200" dirty="0"/>
              <a:t>: #fed45a, </a:t>
            </a:r>
            <a:r>
              <a:rPr lang="ko-KR" altLang="en-US" sz="1200" dirty="0"/>
              <a:t>폰트 </a:t>
            </a:r>
            <a:r>
              <a:rPr lang="en-US" altLang="ko-KR" sz="1200" dirty="0"/>
              <a:t>: </a:t>
            </a:r>
            <a:r>
              <a:rPr lang="ko-KR" altLang="en-US" sz="1200" dirty="0"/>
              <a:t>돋움</a:t>
            </a:r>
            <a:r>
              <a:rPr lang="en-US" altLang="ko-KR" sz="1200" dirty="0"/>
              <a:t> 18px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 err="1"/>
              <a:t>글자정렬</a:t>
            </a:r>
            <a:r>
              <a:rPr lang="en-US" altLang="ko-KR" sz="1200" dirty="0"/>
              <a:t> </a:t>
            </a:r>
            <a:r>
              <a:rPr lang="ko-KR" altLang="en-US" sz="1200" dirty="0"/>
              <a:t>가운데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그림자</a:t>
            </a:r>
            <a:r>
              <a:rPr lang="en-US" altLang="ko-KR" sz="1200" dirty="0"/>
              <a:t>: 5px </a:t>
            </a:r>
            <a:r>
              <a:rPr lang="en-US" altLang="ko-KR" sz="1200" dirty="0" err="1"/>
              <a:t>5px</a:t>
            </a:r>
            <a:r>
              <a:rPr lang="en-US" altLang="ko-KR" sz="1200" dirty="0"/>
              <a:t> 10px #888888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 flipH="1" flipV="1">
            <a:off x="4519126" y="1118696"/>
            <a:ext cx="3604428" cy="88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7" idx="1"/>
          </p:cNvCxnSpPr>
          <p:nvPr/>
        </p:nvCxnSpPr>
        <p:spPr>
          <a:xfrm flipH="1" flipV="1">
            <a:off x="4160939" y="1448274"/>
            <a:ext cx="4007101" cy="132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31" idx="1"/>
          </p:cNvCxnSpPr>
          <p:nvPr/>
        </p:nvCxnSpPr>
        <p:spPr>
          <a:xfrm flipH="1" flipV="1">
            <a:off x="3967552" y="3519622"/>
            <a:ext cx="4200488" cy="7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38" idx="1"/>
          </p:cNvCxnSpPr>
          <p:nvPr/>
        </p:nvCxnSpPr>
        <p:spPr>
          <a:xfrm flipH="1">
            <a:off x="2759978" y="4604673"/>
            <a:ext cx="540806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E898CE-8BDF-4470-B211-67B52A9DF4BD}"/>
              </a:ext>
            </a:extLst>
          </p:cNvPr>
          <p:cNvSpPr txBox="1"/>
          <p:nvPr/>
        </p:nvSpPr>
        <p:spPr>
          <a:xfrm>
            <a:off x="8168040" y="1094397"/>
            <a:ext cx="385525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모든요소</a:t>
            </a:r>
            <a:r>
              <a:rPr lang="en-US" altLang="ko-KR" sz="1200" dirty="0"/>
              <a:t>	</a:t>
            </a:r>
            <a:r>
              <a:rPr lang="ko-KR" altLang="en-US" sz="1200" dirty="0"/>
              <a:t>마진 </a:t>
            </a:r>
            <a:r>
              <a:rPr lang="en-US" altLang="ko-KR" sz="1200" dirty="0"/>
              <a:t>:0, </a:t>
            </a:r>
            <a:r>
              <a:rPr lang="ko-KR" altLang="en-US" sz="1200" dirty="0"/>
              <a:t>패딩</a:t>
            </a:r>
            <a:r>
              <a:rPr lang="en-US" altLang="ko-KR" sz="1200" dirty="0"/>
              <a:t>: 0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CE956-6E04-4100-8A93-56556985F4E3}"/>
              </a:ext>
            </a:extLst>
          </p:cNvPr>
          <p:cNvSpPr txBox="1"/>
          <p:nvPr/>
        </p:nvSpPr>
        <p:spPr>
          <a:xfrm>
            <a:off x="368596" y="989214"/>
            <a:ext cx="6795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#dress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90589-E4BE-4F55-AFFE-3202E263E3EE}"/>
              </a:ext>
            </a:extLst>
          </p:cNvPr>
          <p:cNvSpPr txBox="1"/>
          <p:nvPr/>
        </p:nvSpPr>
        <p:spPr>
          <a:xfrm>
            <a:off x="8168040" y="2446182"/>
            <a:ext cx="385526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/>
              <a:t>h1</a:t>
            </a:r>
            <a:r>
              <a:rPr lang="pt-BR" altLang="ko-KR" sz="1200" dirty="0"/>
              <a:t>	</a:t>
            </a:r>
            <a:r>
              <a:rPr lang="ko-KR" altLang="en-US" sz="1200" dirty="0"/>
              <a:t>폰트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맑은고딕</a:t>
            </a:r>
            <a:r>
              <a:rPr lang="en-US" altLang="ko-KR" sz="1200" dirty="0"/>
              <a:t> 60px,</a:t>
            </a:r>
            <a:r>
              <a:rPr lang="ko-KR" altLang="en-US" sz="1200" dirty="0" err="1"/>
              <a:t>글자색</a:t>
            </a:r>
            <a:r>
              <a:rPr lang="en-US" altLang="ko-KR" sz="1200" dirty="0"/>
              <a:t>: #fed45a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그림자 </a:t>
            </a:r>
            <a:r>
              <a:rPr lang="en-US" altLang="ko-KR" sz="1200" dirty="0"/>
              <a:t>: 3px </a:t>
            </a:r>
            <a:r>
              <a:rPr lang="en-US" altLang="ko-KR" sz="1200" dirty="0" err="1"/>
              <a:t>3px</a:t>
            </a:r>
            <a:r>
              <a:rPr lang="en-US" altLang="ko-KR" sz="1200" dirty="0"/>
              <a:t> 10px black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패딩 위 </a:t>
            </a:r>
            <a:r>
              <a:rPr lang="en-US" altLang="ko-KR" sz="1200" dirty="0"/>
              <a:t>: 20px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F3E40-0D41-4ADB-9A04-69F4A1C25153}"/>
              </a:ext>
            </a:extLst>
          </p:cNvPr>
          <p:cNvSpPr txBox="1"/>
          <p:nvPr/>
        </p:nvSpPr>
        <p:spPr>
          <a:xfrm>
            <a:off x="1048104" y="1762754"/>
            <a:ext cx="62751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#eng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7C6764-68B0-4119-8531-F462CB32D89C}"/>
              </a:ext>
            </a:extLst>
          </p:cNvPr>
          <p:cNvSpPr txBox="1"/>
          <p:nvPr/>
        </p:nvSpPr>
        <p:spPr>
          <a:xfrm>
            <a:off x="8168040" y="3126018"/>
            <a:ext cx="3855261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/>
              <a:t>#eng</a:t>
            </a:r>
            <a:r>
              <a:rPr lang="pt-BR" altLang="ko-KR" sz="1200" dirty="0"/>
              <a:t>	</a:t>
            </a:r>
            <a:r>
              <a:rPr lang="ko-KR" altLang="en-US" sz="1200" dirty="0"/>
              <a:t>블록형태</a:t>
            </a:r>
            <a:r>
              <a:rPr lang="en-US" altLang="ko-KR" sz="1200" dirty="0"/>
              <a:t>, </a:t>
            </a:r>
            <a:r>
              <a:rPr lang="ko-KR" altLang="en-US" sz="1200" dirty="0"/>
              <a:t>폰트 </a:t>
            </a:r>
            <a:r>
              <a:rPr lang="en-US" altLang="ko-KR" sz="1200" dirty="0"/>
              <a:t>: 30px, </a:t>
            </a:r>
            <a:r>
              <a:rPr lang="ko-KR" altLang="en-US" sz="1200" dirty="0" err="1"/>
              <a:t>글자색</a:t>
            </a:r>
            <a:r>
              <a:rPr lang="en-US" altLang="ko-KR" sz="1200" dirty="0"/>
              <a:t>: #fed45a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마진 </a:t>
            </a:r>
            <a:r>
              <a:rPr lang="en-US" altLang="ko-KR" sz="1200" dirty="0"/>
              <a:t>10px 0, </a:t>
            </a:r>
            <a:r>
              <a:rPr lang="ko-KR" altLang="en-US" sz="1200" dirty="0"/>
              <a:t>글자 가운데 정렬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92D805-F3C3-4232-B395-973AC76D669C}"/>
              </a:ext>
            </a:extLst>
          </p:cNvPr>
          <p:cNvSpPr txBox="1"/>
          <p:nvPr/>
        </p:nvSpPr>
        <p:spPr>
          <a:xfrm>
            <a:off x="8168040" y="4121114"/>
            <a:ext cx="3855261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/>
              <a:t>이미지</a:t>
            </a:r>
            <a:r>
              <a:rPr lang="pt-BR" altLang="ko-KR" sz="1200" dirty="0"/>
              <a:t>	</a:t>
            </a:r>
            <a:r>
              <a:rPr lang="ko-KR" altLang="en-US" sz="1200" dirty="0"/>
              <a:t>가로 </a:t>
            </a:r>
            <a:r>
              <a:rPr lang="en-US" altLang="ko-KR" sz="1200" dirty="0"/>
              <a:t>400px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05C97E-FD69-4219-AA4E-EC03D77B75BE}"/>
              </a:ext>
            </a:extLst>
          </p:cNvPr>
          <p:cNvSpPr txBox="1"/>
          <p:nvPr/>
        </p:nvSpPr>
        <p:spPr>
          <a:xfrm>
            <a:off x="8168040" y="3623566"/>
            <a:ext cx="3855261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pt-BR" altLang="ko-KR" sz="1200" dirty="0"/>
              <a:t>P	</a:t>
            </a:r>
            <a:r>
              <a:rPr lang="ko-KR" altLang="en-US" sz="1200" dirty="0"/>
              <a:t>마진 </a:t>
            </a:r>
            <a:r>
              <a:rPr lang="en-US" altLang="ko-KR" sz="1200" dirty="0"/>
              <a:t>30px 60px, </a:t>
            </a:r>
            <a:r>
              <a:rPr lang="ko-KR" altLang="en-US" sz="1200" dirty="0" err="1"/>
              <a:t>줄간격</a:t>
            </a:r>
            <a:r>
              <a:rPr lang="ko-KR" altLang="en-US" sz="1200" dirty="0"/>
              <a:t> </a:t>
            </a:r>
            <a:r>
              <a:rPr lang="en-US" altLang="ko-KR" sz="1200" dirty="0"/>
              <a:t>150%,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글자 </a:t>
            </a:r>
            <a:r>
              <a:rPr lang="ko-KR" altLang="en-US" sz="1200" dirty="0" err="1"/>
              <a:t>가운데정렬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글자색</a:t>
            </a:r>
            <a:r>
              <a:rPr lang="en-US" altLang="ko-KR" sz="1200" dirty="0"/>
              <a:t>:</a:t>
            </a:r>
            <a:r>
              <a:rPr lang="ko-KR" altLang="en-US" sz="1200" dirty="0"/>
              <a:t> 흰색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71E1E9-EA95-4E4B-9A6C-7CFD72A88ABA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160939" y="2438295"/>
            <a:ext cx="4007101" cy="141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36EC30-CE55-4A29-B4AC-96BC86375104}"/>
              </a:ext>
            </a:extLst>
          </p:cNvPr>
          <p:cNvSpPr txBox="1"/>
          <p:nvPr/>
        </p:nvSpPr>
        <p:spPr>
          <a:xfrm>
            <a:off x="8168039" y="4466173"/>
            <a:ext cx="3855261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/>
              <a:t>ul</a:t>
            </a:r>
            <a:r>
              <a:rPr lang="pt-BR" altLang="ko-KR" sz="1200" dirty="0"/>
              <a:t>	</a:t>
            </a:r>
            <a:r>
              <a:rPr lang="ko-KR" altLang="en-US" sz="1200" dirty="0"/>
              <a:t>마진 위 </a:t>
            </a:r>
            <a:r>
              <a:rPr lang="en-US" altLang="ko-KR" sz="1200" dirty="0"/>
              <a:t>20px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FF7FA-200B-4E04-A9F2-D8CE6979573A}"/>
              </a:ext>
            </a:extLst>
          </p:cNvPr>
          <p:cNvSpPr txBox="1"/>
          <p:nvPr/>
        </p:nvSpPr>
        <p:spPr>
          <a:xfrm>
            <a:off x="8168038" y="4785426"/>
            <a:ext cx="3855261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/>
              <a:t>li	</a:t>
            </a:r>
            <a:r>
              <a:rPr lang="ko-KR" altLang="en-US" sz="1200" dirty="0" err="1"/>
              <a:t>글자정렬</a:t>
            </a:r>
            <a:r>
              <a:rPr lang="ko-KR" altLang="en-US" sz="1200" dirty="0"/>
              <a:t> 왼쪽</a:t>
            </a:r>
            <a:r>
              <a:rPr lang="en-US" altLang="ko-KR" sz="1200" dirty="0"/>
              <a:t>, </a:t>
            </a:r>
            <a:r>
              <a:rPr lang="ko-KR" altLang="en-US" sz="1200" dirty="0"/>
              <a:t>글 머리 기호</a:t>
            </a:r>
            <a:r>
              <a:rPr lang="en-US" altLang="ko-KR" sz="1200" dirty="0"/>
              <a:t>: </a:t>
            </a:r>
            <a:r>
              <a:rPr lang="ko-KR" altLang="en-US" sz="1200" dirty="0"/>
              <a:t>사각형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좌측마진</a:t>
            </a:r>
            <a:r>
              <a:rPr lang="en-US" altLang="ko-KR" sz="1200" dirty="0"/>
              <a:t>:120px, </a:t>
            </a:r>
            <a:r>
              <a:rPr lang="ko-KR" altLang="en-US" sz="1200" dirty="0" err="1"/>
              <a:t>줄간격</a:t>
            </a:r>
            <a:r>
              <a:rPr lang="ko-KR" altLang="en-US" sz="1200" dirty="0"/>
              <a:t> </a:t>
            </a:r>
            <a:r>
              <a:rPr lang="en-US" altLang="ko-KR" sz="1200" dirty="0"/>
              <a:t>:150%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9E40EB-34ED-41BD-A6FD-96AD50AB4290}"/>
              </a:ext>
            </a:extLst>
          </p:cNvPr>
          <p:cNvSpPr txBox="1"/>
          <p:nvPr/>
        </p:nvSpPr>
        <p:spPr>
          <a:xfrm>
            <a:off x="562062" y="5721744"/>
            <a:ext cx="7439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#button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D428A0-89A8-4C8E-8B70-0CDC7CE3F09D}"/>
              </a:ext>
            </a:extLst>
          </p:cNvPr>
          <p:cNvSpPr txBox="1"/>
          <p:nvPr/>
        </p:nvSpPr>
        <p:spPr>
          <a:xfrm>
            <a:off x="8168038" y="5283488"/>
            <a:ext cx="385526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/>
              <a:t>#button	</a:t>
            </a:r>
            <a:r>
              <a:rPr lang="ko-KR" altLang="en-US" sz="1200" dirty="0"/>
              <a:t>배경색 </a:t>
            </a:r>
            <a:r>
              <a:rPr lang="en-US" altLang="ko-KR" sz="1200" dirty="0"/>
              <a:t>: #fed45a, </a:t>
            </a:r>
            <a:r>
              <a:rPr lang="ko-KR" altLang="en-US" sz="1200" dirty="0"/>
              <a:t>패딩 </a:t>
            </a:r>
            <a:r>
              <a:rPr lang="en-US" altLang="ko-KR" sz="1200" dirty="0"/>
              <a:t>20px,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마진 </a:t>
            </a:r>
            <a:r>
              <a:rPr lang="en-US" altLang="ko-KR" sz="1200" dirty="0"/>
              <a:t>: 40px 100px, </a:t>
            </a:r>
            <a:r>
              <a:rPr lang="ko-KR" altLang="en-US" sz="1200" dirty="0" err="1"/>
              <a:t>글자색</a:t>
            </a:r>
            <a:r>
              <a:rPr lang="ko-KR" altLang="en-US" sz="1200" dirty="0"/>
              <a:t> </a:t>
            </a:r>
            <a:r>
              <a:rPr lang="en-US" altLang="ko-KR" sz="1200" dirty="0"/>
              <a:t>: #13214d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폰트 </a:t>
            </a:r>
            <a:r>
              <a:rPr lang="en-US" altLang="ko-KR" sz="1200" dirty="0"/>
              <a:t>: 30px </a:t>
            </a:r>
            <a:r>
              <a:rPr lang="ko-KR" altLang="en-US" sz="1200" dirty="0"/>
              <a:t>두껍게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FB23D0-3110-45F8-90D7-6F76F76E4A96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2936146" y="4975361"/>
            <a:ext cx="5231892" cy="4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F009924-F2DE-498F-82B7-41ABCD8FDF68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885521" y="5606654"/>
            <a:ext cx="4282517" cy="33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2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7AF9BA-3904-45EB-BA55-9A555083D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0" y="1220671"/>
            <a:ext cx="5185834" cy="3396800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622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문제 </a:t>
            </a:r>
            <a:r>
              <a:rPr lang="en-US" altLang="ko-KR" sz="3200" dirty="0"/>
              <a:t>3</a:t>
            </a:r>
            <a:r>
              <a:rPr lang="ko-KR" altLang="en-US" sz="3200" dirty="0"/>
              <a:t>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7277" y="1477167"/>
            <a:ext cx="4626592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table	</a:t>
            </a:r>
            <a:r>
              <a:rPr lang="ko-KR" altLang="en-US" dirty="0"/>
              <a:t>단일경계선으로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테두리 위 </a:t>
            </a:r>
            <a:r>
              <a:rPr lang="en-US" altLang="ko-KR" dirty="0"/>
              <a:t>: 3px </a:t>
            </a:r>
            <a:r>
              <a:rPr lang="ko-KR" altLang="en-US" dirty="0"/>
              <a:t>선 검정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37277" y="2195358"/>
            <a:ext cx="4626592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.col1	</a:t>
            </a:r>
            <a:r>
              <a:rPr lang="ko-KR" altLang="en-US" dirty="0"/>
              <a:t>가로 </a:t>
            </a:r>
            <a:r>
              <a:rPr lang="en-US" altLang="ko-KR" dirty="0"/>
              <a:t>: 80px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17" idx="1"/>
          </p:cNvCxnSpPr>
          <p:nvPr/>
        </p:nvCxnSpPr>
        <p:spPr>
          <a:xfrm flipH="1" flipV="1">
            <a:off x="5444455" y="1665938"/>
            <a:ext cx="1692822" cy="13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29" idx="1"/>
          </p:cNvCxnSpPr>
          <p:nvPr/>
        </p:nvCxnSpPr>
        <p:spPr>
          <a:xfrm flipH="1" flipV="1">
            <a:off x="5416665" y="2894303"/>
            <a:ext cx="1720612" cy="33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  <a:stCxn id="35" idx="1"/>
          </p:cNvCxnSpPr>
          <p:nvPr/>
        </p:nvCxnSpPr>
        <p:spPr>
          <a:xfrm flipH="1">
            <a:off x="5416665" y="4070491"/>
            <a:ext cx="1846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37277" y="1048525"/>
            <a:ext cx="4626592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h3	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cxnSpLocks/>
            <a:stCxn id="43" idx="1"/>
          </p:cNvCxnSpPr>
          <p:nvPr/>
        </p:nvCxnSpPr>
        <p:spPr>
          <a:xfrm flipH="1">
            <a:off x="1618799" y="1233191"/>
            <a:ext cx="5518478" cy="1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23468C9-27EA-45A0-96FB-6221FF1C6C70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15068" y="1887267"/>
            <a:ext cx="6122209" cy="49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3AEA90-FBC9-4D14-9998-731CCFCDFEE7}"/>
              </a:ext>
            </a:extLst>
          </p:cNvPr>
          <p:cNvSpPr txBox="1"/>
          <p:nvPr/>
        </p:nvSpPr>
        <p:spPr>
          <a:xfrm>
            <a:off x="7129458" y="2618278"/>
            <a:ext cx="4626592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input	</a:t>
            </a:r>
            <a:r>
              <a:rPr lang="ko-KR" altLang="en-US" dirty="0"/>
              <a:t>가로</a:t>
            </a:r>
            <a:r>
              <a:rPr lang="en-US" altLang="ko-KR" dirty="0"/>
              <a:t>: 500px,</a:t>
            </a:r>
            <a:r>
              <a:rPr lang="ko-KR" altLang="en-US" dirty="0"/>
              <a:t>높이</a:t>
            </a:r>
            <a:r>
              <a:rPr lang="en-US" altLang="ko-KR" dirty="0"/>
              <a:t>: 25px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42107-BE1E-4585-A428-928E65FF5880}"/>
              </a:ext>
            </a:extLst>
          </p:cNvPr>
          <p:cNvSpPr txBox="1"/>
          <p:nvPr/>
        </p:nvSpPr>
        <p:spPr>
          <a:xfrm>
            <a:off x="7137277" y="3046291"/>
            <a:ext cx="4626592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	</a:t>
            </a:r>
            <a:r>
              <a:rPr lang="ko-KR" altLang="en-US" dirty="0"/>
              <a:t>가로</a:t>
            </a:r>
            <a:r>
              <a:rPr lang="en-US" altLang="ko-KR" dirty="0"/>
              <a:t>: 500px,</a:t>
            </a:r>
            <a:r>
              <a:rPr lang="ko-KR" altLang="en-US" dirty="0"/>
              <a:t>높이</a:t>
            </a:r>
            <a:r>
              <a:rPr lang="en-US" altLang="ko-KR" dirty="0"/>
              <a:t>: 100px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1493958-BB60-42D5-9320-5583E0AC54E4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343787" y="2296856"/>
            <a:ext cx="1785671" cy="50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628071-004C-4402-ACE5-DEF63B1F37F2}"/>
              </a:ext>
            </a:extLst>
          </p:cNvPr>
          <p:cNvSpPr txBox="1"/>
          <p:nvPr/>
        </p:nvSpPr>
        <p:spPr>
          <a:xfrm>
            <a:off x="7137277" y="3469211"/>
            <a:ext cx="4626592" cy="861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#button	</a:t>
            </a:r>
            <a:r>
              <a:rPr lang="ko-KR" altLang="en-US" sz="1600" dirty="0"/>
              <a:t>가로</a:t>
            </a:r>
            <a:r>
              <a:rPr lang="en-US" altLang="ko-KR" sz="1600" dirty="0"/>
              <a:t>: 620px,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우측정렬</a:t>
            </a:r>
            <a:r>
              <a:rPr lang="en-US" altLang="ko-KR" sz="1600" dirty="0"/>
              <a:t>, </a:t>
            </a:r>
            <a:r>
              <a:rPr lang="ko-KR" altLang="en-US" sz="1600" dirty="0"/>
              <a:t>상단마진</a:t>
            </a:r>
            <a:r>
              <a:rPr lang="en-US" altLang="ko-KR" sz="1600" dirty="0"/>
              <a:t>20px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E1D98D-A7C2-4581-92DF-A95753D7C30D}"/>
              </a:ext>
            </a:extLst>
          </p:cNvPr>
          <p:cNvSpPr txBox="1"/>
          <p:nvPr/>
        </p:nvSpPr>
        <p:spPr>
          <a:xfrm>
            <a:off x="435950" y="3914649"/>
            <a:ext cx="7965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#button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3461C9-49D8-40C4-884B-C1EA56C4E21F}"/>
              </a:ext>
            </a:extLst>
          </p:cNvPr>
          <p:cNvSpPr txBox="1"/>
          <p:nvPr/>
        </p:nvSpPr>
        <p:spPr>
          <a:xfrm>
            <a:off x="7263112" y="3885825"/>
            <a:ext cx="4380807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button	</a:t>
            </a:r>
            <a:r>
              <a:rPr lang="ko-KR" altLang="en-US" sz="1600" dirty="0"/>
              <a:t>패딩</a:t>
            </a:r>
            <a:r>
              <a:rPr lang="en-US" altLang="ko-KR" sz="1600" dirty="0"/>
              <a:t>: 5px 20px, </a:t>
            </a:r>
            <a:r>
              <a:rPr lang="ko-KR" altLang="en-US" sz="1600" dirty="0"/>
              <a:t>왼쪽마진</a:t>
            </a:r>
            <a:r>
              <a:rPr lang="en-US" altLang="ko-KR" sz="1600" dirty="0"/>
              <a:t>: 3px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47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363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김 용희</cp:lastModifiedBy>
  <cp:revision>75</cp:revision>
  <dcterms:created xsi:type="dcterms:W3CDTF">2020-11-24T02:02:16Z</dcterms:created>
  <dcterms:modified xsi:type="dcterms:W3CDTF">2021-10-24T16:04:46Z</dcterms:modified>
</cp:coreProperties>
</file>