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5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5A"/>
    <a:srgbClr val="F8F8F8"/>
    <a:srgbClr val="B2B2B2"/>
    <a:srgbClr val="808080"/>
    <a:srgbClr val="4D4D4D"/>
    <a:srgbClr val="E5C867"/>
    <a:srgbClr val="F6F7FC"/>
    <a:srgbClr val="7D0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0" autoAdjust="0"/>
    <p:restoredTop sz="94660"/>
  </p:normalViewPr>
  <p:slideViewPr>
    <p:cSldViewPr snapToGrid="0">
      <p:cViewPr>
        <p:scale>
          <a:sx n="100" d="100"/>
          <a:sy n="100" d="100"/>
        </p:scale>
        <p:origin x="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F3E986-9755-449C-BA5E-CE133AED1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5" r="15189" b="43689"/>
          <a:stretch/>
        </p:blipFill>
        <p:spPr>
          <a:xfrm>
            <a:off x="184557" y="1128687"/>
            <a:ext cx="7600427" cy="386184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3083" y="266007"/>
            <a:ext cx="622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r>
              <a:rPr lang="ko-KR" altLang="en-US" sz="3200" dirty="0"/>
              <a:t>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7361" y="1252144"/>
            <a:ext cx="4380081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모든요소</a:t>
            </a:r>
            <a:r>
              <a:rPr lang="en-US" altLang="ko-KR" sz="1200" dirty="0"/>
              <a:t>	</a:t>
            </a:r>
            <a:r>
              <a:rPr lang="ko-KR" altLang="en-US" sz="1200" dirty="0"/>
              <a:t>마진 </a:t>
            </a:r>
            <a:r>
              <a:rPr lang="en-US" altLang="ko-KR" sz="1200" dirty="0"/>
              <a:t>:0, </a:t>
            </a:r>
            <a:r>
              <a:rPr lang="ko-KR" altLang="en-US" sz="1200" dirty="0"/>
              <a:t>패딩</a:t>
            </a:r>
            <a:r>
              <a:rPr lang="en-US" altLang="ko-KR" sz="1200" dirty="0"/>
              <a:t>: 0</a:t>
            </a:r>
          </a:p>
          <a:p>
            <a:r>
              <a:rPr lang="en-US" altLang="ko-KR" sz="1200" dirty="0"/>
              <a:t>li	</a:t>
            </a:r>
            <a:r>
              <a:rPr lang="ko-KR" altLang="en-US" sz="1200" dirty="0" err="1"/>
              <a:t>리스트스타일없음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8277" y="1983343"/>
            <a:ext cx="4564638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#story	</a:t>
            </a:r>
            <a:r>
              <a:rPr lang="ko-KR" altLang="en-US" sz="1200" dirty="0"/>
              <a:t>가로 </a:t>
            </a:r>
            <a:r>
              <a:rPr lang="en-US" altLang="ko-KR" sz="1200" dirty="0"/>
              <a:t>800px, </a:t>
            </a:r>
            <a:r>
              <a:rPr lang="ko-KR" altLang="en-US" sz="1200" dirty="0"/>
              <a:t>마진</a:t>
            </a:r>
            <a:r>
              <a:rPr lang="en-US" altLang="ko-KR" sz="1200" dirty="0"/>
              <a:t>: 0 auto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cxnSpLocks/>
            <a:stCxn id="27" idx="1"/>
          </p:cNvCxnSpPr>
          <p:nvPr/>
        </p:nvCxnSpPr>
        <p:spPr>
          <a:xfrm flipH="1" flipV="1">
            <a:off x="7391400" y="1740069"/>
            <a:ext cx="314989" cy="62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06389" y="2236918"/>
            <a:ext cx="4384963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h2	</a:t>
            </a:r>
            <a:r>
              <a:rPr lang="ko-KR" altLang="en-US" sz="1050" dirty="0"/>
              <a:t>마진 위</a:t>
            </a:r>
            <a:r>
              <a:rPr lang="en-US" altLang="ko-KR" sz="1050" dirty="0"/>
              <a:t>:30px,</a:t>
            </a:r>
            <a:r>
              <a:rPr lang="ko-KR" altLang="en-US" sz="1050" dirty="0"/>
              <a:t>패딩</a:t>
            </a:r>
            <a:r>
              <a:rPr lang="en-US" altLang="ko-KR" sz="1050" dirty="0"/>
              <a:t>:10px,</a:t>
            </a:r>
            <a:r>
              <a:rPr lang="ko-KR" altLang="en-US" sz="1050" dirty="0"/>
              <a:t>폰트</a:t>
            </a:r>
            <a:r>
              <a:rPr lang="en-US" altLang="ko-KR" sz="1050" dirty="0"/>
              <a:t>:</a:t>
            </a:r>
            <a:r>
              <a:rPr lang="ko-KR" altLang="en-US" sz="1050" dirty="0"/>
              <a:t>기본두깨</a:t>
            </a:r>
            <a:r>
              <a:rPr lang="en-US" altLang="ko-KR" sz="1050" dirty="0"/>
              <a:t> </a:t>
            </a:r>
            <a:r>
              <a:rPr lang="ko-KR" altLang="en-US" sz="1050" dirty="0"/>
              <a:t>흰색</a:t>
            </a:r>
            <a:r>
              <a:rPr lang="en-US" altLang="ko-KR" sz="1050" dirty="0"/>
              <a:t>, </a:t>
            </a:r>
            <a:r>
              <a:rPr lang="ko-KR" altLang="en-US" sz="1050" dirty="0"/>
              <a:t>배경</a:t>
            </a:r>
            <a:r>
              <a:rPr lang="en-US" altLang="ko-KR" sz="1050" dirty="0"/>
              <a:t>:</a:t>
            </a:r>
            <a:r>
              <a:rPr lang="ko-KR" altLang="en-US" sz="1050" dirty="0"/>
              <a:t>녹색</a:t>
            </a:r>
          </a:p>
        </p:txBody>
      </p:sp>
      <p:cxnSp>
        <p:nvCxnSpPr>
          <p:cNvPr id="28" name="직선 화살표 연결선 27"/>
          <p:cNvCxnSpPr>
            <a:cxnSpLocks/>
            <a:endCxn id="19" idx="3"/>
          </p:cNvCxnSpPr>
          <p:nvPr/>
        </p:nvCxnSpPr>
        <p:spPr>
          <a:xfrm flipH="1" flipV="1">
            <a:off x="1084428" y="1331539"/>
            <a:ext cx="6556568" cy="83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47" idx="1"/>
          </p:cNvCxnSpPr>
          <p:nvPr/>
        </p:nvCxnSpPr>
        <p:spPr>
          <a:xfrm flipH="1">
            <a:off x="3886200" y="3293543"/>
            <a:ext cx="3702076" cy="116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86ECFF-0380-48CD-9AD8-6964BF38F3C1}"/>
              </a:ext>
            </a:extLst>
          </p:cNvPr>
          <p:cNvSpPr txBox="1"/>
          <p:nvPr/>
        </p:nvSpPr>
        <p:spPr>
          <a:xfrm>
            <a:off x="404920" y="1208428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#story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7406AC-1208-4098-BF08-A34004FDE93A}"/>
              </a:ext>
            </a:extLst>
          </p:cNvPr>
          <p:cNvSpPr txBox="1"/>
          <p:nvPr/>
        </p:nvSpPr>
        <p:spPr>
          <a:xfrm>
            <a:off x="7588276" y="2862653"/>
            <a:ext cx="4503075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.col1	</a:t>
            </a:r>
            <a:r>
              <a:rPr lang="ko-KR" altLang="en-US" sz="1050" dirty="0"/>
              <a:t>가로</a:t>
            </a:r>
            <a:r>
              <a:rPr lang="en-US" altLang="ko-KR" sz="1050" dirty="0"/>
              <a:t>:220px, </a:t>
            </a:r>
            <a:r>
              <a:rPr lang="ko-KR" altLang="en-US" sz="1050" dirty="0"/>
              <a:t>플롯</a:t>
            </a:r>
            <a:r>
              <a:rPr lang="en-US" altLang="ko-KR" sz="1050" dirty="0"/>
              <a:t>:</a:t>
            </a:r>
            <a:r>
              <a:rPr lang="ko-KR" altLang="en-US" sz="1050" dirty="0"/>
              <a:t>왼쪽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마진위</a:t>
            </a:r>
            <a:r>
              <a:rPr lang="en-US" altLang="ko-KR" sz="1050" dirty="0"/>
              <a:t>:50px,</a:t>
            </a:r>
            <a:r>
              <a:rPr lang="ko-KR" altLang="en-US" sz="1050" dirty="0"/>
              <a:t>테두리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1px </a:t>
            </a:r>
            <a:r>
              <a:rPr lang="ko-KR" altLang="en-US" sz="1050" dirty="0"/>
              <a:t>빨강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DE5533-553A-49CD-9C67-AB9AA59E5192}"/>
              </a:ext>
            </a:extLst>
          </p:cNvPr>
          <p:cNvSpPr txBox="1"/>
          <p:nvPr/>
        </p:nvSpPr>
        <p:spPr>
          <a:xfrm>
            <a:off x="7588275" y="3475361"/>
            <a:ext cx="4503075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#moto	</a:t>
            </a:r>
            <a:r>
              <a:rPr lang="ko-KR" altLang="en-US" sz="1050" dirty="0" err="1"/>
              <a:t>마진위</a:t>
            </a:r>
            <a:r>
              <a:rPr lang="en-US" altLang="ko-KR" sz="1050" dirty="0"/>
              <a:t>:30px, </a:t>
            </a:r>
            <a:r>
              <a:rPr lang="ko-KR" altLang="en-US" sz="1050" dirty="0"/>
              <a:t>폰트</a:t>
            </a:r>
            <a:r>
              <a:rPr lang="en-US" altLang="ko-KR" sz="1050" dirty="0"/>
              <a:t>:30px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C4D41-6EF2-40D4-9774-A713AC2E0ECA}"/>
              </a:ext>
            </a:extLst>
          </p:cNvPr>
          <p:cNvSpPr txBox="1"/>
          <p:nvPr/>
        </p:nvSpPr>
        <p:spPr>
          <a:xfrm>
            <a:off x="7588274" y="4854828"/>
            <a:ext cx="4503075" cy="106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.items	li </a:t>
            </a:r>
            <a:r>
              <a:rPr lang="ko-KR" altLang="en-US" sz="1050" dirty="0"/>
              <a:t>인라인블록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574F7-CFBC-44C8-994D-6B4AA9234D40}"/>
              </a:ext>
            </a:extLst>
          </p:cNvPr>
          <p:cNvSpPr txBox="1"/>
          <p:nvPr/>
        </p:nvSpPr>
        <p:spPr>
          <a:xfrm>
            <a:off x="7706388" y="5106508"/>
            <a:ext cx="4301053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.date	</a:t>
            </a:r>
            <a:r>
              <a:rPr lang="ko-KR" altLang="en-US" sz="1050" dirty="0"/>
              <a:t>폰트</a:t>
            </a:r>
            <a:r>
              <a:rPr lang="en-US" altLang="ko-KR" sz="1050" dirty="0"/>
              <a:t>:25px </a:t>
            </a:r>
            <a:r>
              <a:rPr lang="ko-KR" altLang="en-US" sz="1050" dirty="0"/>
              <a:t>두껍게</a:t>
            </a:r>
            <a:endParaRPr lang="en-US" altLang="ko-KR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48AE6-2EFA-4226-A564-A336CCE07BF1}"/>
              </a:ext>
            </a:extLst>
          </p:cNvPr>
          <p:cNvSpPr txBox="1"/>
          <p:nvPr/>
        </p:nvSpPr>
        <p:spPr>
          <a:xfrm>
            <a:off x="7706388" y="5411491"/>
            <a:ext cx="4301053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.comment	</a:t>
            </a:r>
            <a:r>
              <a:rPr lang="ko-KR" altLang="en-US" sz="1050" dirty="0"/>
              <a:t>가로</a:t>
            </a:r>
            <a:r>
              <a:rPr lang="en-US" altLang="ko-KR" sz="1050" dirty="0"/>
              <a:t>:250px,</a:t>
            </a:r>
            <a:r>
              <a:rPr lang="ko-KR" altLang="en-US" sz="1050" dirty="0"/>
              <a:t> 폰트</a:t>
            </a:r>
            <a:r>
              <a:rPr lang="en-US" altLang="ko-KR" sz="1050" dirty="0"/>
              <a:t>18px, </a:t>
            </a:r>
            <a:r>
              <a:rPr lang="ko-KR" altLang="en-US" sz="1050" dirty="0"/>
              <a:t>마진 </a:t>
            </a:r>
            <a:r>
              <a:rPr lang="en-US" altLang="ko-KR" sz="1050" dirty="0"/>
              <a:t>:0 0 20px 10px,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테두리</a:t>
            </a:r>
            <a:r>
              <a:rPr lang="en-US" altLang="ko-KR" sz="1050" dirty="0"/>
              <a:t> </a:t>
            </a:r>
            <a:r>
              <a:rPr lang="ko-KR" altLang="en-US" sz="1050" dirty="0"/>
              <a:t>아래</a:t>
            </a:r>
            <a:r>
              <a:rPr lang="en-US" altLang="ko-KR" sz="1050" dirty="0"/>
              <a:t>: 1px </a:t>
            </a:r>
            <a:r>
              <a:rPr lang="ko-KR" altLang="en-US" sz="1050" dirty="0"/>
              <a:t>선 </a:t>
            </a:r>
            <a:r>
              <a:rPr lang="en-US" altLang="ko-KR" sz="1050" dirty="0"/>
              <a:t>#dddddd, </a:t>
            </a:r>
            <a:r>
              <a:rPr lang="ko-KR" altLang="en-US" sz="1050" dirty="0" err="1"/>
              <a:t>패딩아래</a:t>
            </a:r>
            <a:r>
              <a:rPr lang="en-US" altLang="ko-KR" sz="1050" dirty="0"/>
              <a:t>:10px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B4DA55-2553-4BBE-B905-4E6B67213E74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438400" y="2360638"/>
            <a:ext cx="5149876" cy="63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2739A9B-4465-4899-B621-4C810C0CDAD3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4924426" y="2510150"/>
            <a:ext cx="2781962" cy="272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5A23DF-6BC5-4414-A337-3F78154ABB26}"/>
              </a:ext>
            </a:extLst>
          </p:cNvPr>
          <p:cNvSpPr txBox="1"/>
          <p:nvPr/>
        </p:nvSpPr>
        <p:spPr>
          <a:xfrm>
            <a:off x="7588276" y="3166585"/>
            <a:ext cx="4503075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.col2	</a:t>
            </a:r>
            <a:r>
              <a:rPr lang="ko-KR" altLang="en-US" sz="1050" dirty="0"/>
              <a:t>가로</a:t>
            </a:r>
            <a:r>
              <a:rPr lang="en-US" altLang="ko-KR" sz="1050" dirty="0"/>
              <a:t>:550px, </a:t>
            </a:r>
            <a:r>
              <a:rPr lang="ko-KR" altLang="en-US" sz="1050" dirty="0"/>
              <a:t>플롯</a:t>
            </a:r>
            <a:r>
              <a:rPr lang="en-US" altLang="ko-KR" sz="1050" dirty="0"/>
              <a:t>:</a:t>
            </a:r>
            <a:r>
              <a:rPr lang="ko-KR" altLang="en-US" sz="1050" dirty="0"/>
              <a:t>오른쪽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마진위</a:t>
            </a:r>
            <a:r>
              <a:rPr lang="en-US" altLang="ko-KR" sz="1050" dirty="0"/>
              <a:t>:50px,</a:t>
            </a:r>
            <a:r>
              <a:rPr lang="ko-KR" altLang="en-US" sz="1050" dirty="0"/>
              <a:t>테두리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1px </a:t>
            </a:r>
            <a:r>
              <a:rPr lang="ko-KR" altLang="en-US" sz="1050" dirty="0"/>
              <a:t>빨강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8FB9C-B052-4FDE-9D0E-12545EB50CA6}"/>
              </a:ext>
            </a:extLst>
          </p:cNvPr>
          <p:cNvSpPr txBox="1"/>
          <p:nvPr/>
        </p:nvSpPr>
        <p:spPr>
          <a:xfrm>
            <a:off x="7706389" y="2496668"/>
            <a:ext cx="4384963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h3	</a:t>
            </a:r>
            <a:r>
              <a:rPr lang="ko-KR" altLang="en-US" sz="1050" dirty="0"/>
              <a:t>폰트크기</a:t>
            </a:r>
            <a:r>
              <a:rPr lang="en-US" altLang="ko-KR" sz="1050" dirty="0"/>
              <a:t>: 22px</a:t>
            </a:r>
            <a:endParaRPr lang="ko-KR" alt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B3BADB-4896-4266-9747-9CF17BEAB146}"/>
              </a:ext>
            </a:extLst>
          </p:cNvPr>
          <p:cNvSpPr txBox="1"/>
          <p:nvPr/>
        </p:nvSpPr>
        <p:spPr>
          <a:xfrm>
            <a:off x="404920" y="2567300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#moto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B8D637-96EC-4875-B0B0-662CE1B04ED1}"/>
              </a:ext>
            </a:extLst>
          </p:cNvPr>
          <p:cNvSpPr txBox="1"/>
          <p:nvPr/>
        </p:nvSpPr>
        <p:spPr>
          <a:xfrm>
            <a:off x="404920" y="3736971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#prize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C73065-7DCD-4CDF-BAF8-8BB3A049731E}"/>
              </a:ext>
            </a:extLst>
          </p:cNvPr>
          <p:cNvSpPr txBox="1"/>
          <p:nvPr/>
        </p:nvSpPr>
        <p:spPr>
          <a:xfrm>
            <a:off x="7588275" y="3787984"/>
            <a:ext cx="4503075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#prize	</a:t>
            </a:r>
            <a:r>
              <a:rPr lang="ko-KR" altLang="en-US" sz="1050" dirty="0" err="1"/>
              <a:t>마진위</a:t>
            </a:r>
            <a:r>
              <a:rPr lang="en-US" altLang="ko-KR" sz="1050" dirty="0"/>
              <a:t>:20px, </a:t>
            </a:r>
            <a:r>
              <a:rPr lang="ko-KR" altLang="en-US" sz="1050" dirty="0"/>
              <a:t>폰트</a:t>
            </a:r>
            <a:r>
              <a:rPr lang="en-US" altLang="ko-KR" sz="1050" dirty="0"/>
              <a:t>:18px</a:t>
            </a:r>
            <a:endParaRPr lang="ko-KR" alt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431A3D-E235-4AEA-A23D-B6108D6CE08E}"/>
              </a:ext>
            </a:extLst>
          </p:cNvPr>
          <p:cNvSpPr txBox="1"/>
          <p:nvPr/>
        </p:nvSpPr>
        <p:spPr>
          <a:xfrm>
            <a:off x="7588275" y="4101000"/>
            <a:ext cx="4503075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.image	</a:t>
            </a:r>
            <a:r>
              <a:rPr lang="ko-KR" altLang="en-US" sz="1050" dirty="0"/>
              <a:t>플롯</a:t>
            </a:r>
            <a:r>
              <a:rPr lang="en-US" altLang="ko-KR" sz="1050" dirty="0"/>
              <a:t>:</a:t>
            </a:r>
            <a:r>
              <a:rPr lang="ko-KR" altLang="en-US" sz="1050" dirty="0"/>
              <a:t>왼쪽</a:t>
            </a:r>
            <a:r>
              <a:rPr lang="en-US" altLang="ko-KR" sz="1050" dirty="0"/>
              <a:t>,</a:t>
            </a:r>
            <a:r>
              <a:rPr lang="ko-KR" altLang="en-US" sz="1050" dirty="0"/>
              <a:t>테두리</a:t>
            </a:r>
            <a:r>
              <a:rPr lang="en-US" altLang="ko-KR" sz="1050" dirty="0"/>
              <a:t>: 1px </a:t>
            </a:r>
            <a:r>
              <a:rPr lang="ko-KR" altLang="en-US" sz="1050" dirty="0"/>
              <a:t>선 파랑</a:t>
            </a:r>
            <a:endParaRPr lang="en-US" altLang="ko-KR" sz="1050" dirty="0"/>
          </a:p>
          <a:p>
            <a:r>
              <a:rPr lang="en-US" altLang="ko-KR" sz="1050" dirty="0"/>
              <a:t>	</a:t>
            </a:r>
            <a:r>
              <a:rPr lang="en-US" altLang="ko-KR" sz="1050" dirty="0" err="1"/>
              <a:t>img</a:t>
            </a:r>
            <a:r>
              <a:rPr lang="ko-KR" altLang="en-US" sz="1050" dirty="0"/>
              <a:t> 가로 </a:t>
            </a:r>
            <a:r>
              <a:rPr lang="en-US" altLang="ko-KR" sz="1050" dirty="0"/>
              <a:t>200px</a:t>
            </a:r>
            <a:endParaRPr lang="ko-KR" alt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580564-585E-4328-A9D3-9658087D187E}"/>
              </a:ext>
            </a:extLst>
          </p:cNvPr>
          <p:cNvSpPr txBox="1"/>
          <p:nvPr/>
        </p:nvSpPr>
        <p:spPr>
          <a:xfrm>
            <a:off x="7588275" y="4538196"/>
            <a:ext cx="4503075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.text	</a:t>
            </a:r>
            <a:r>
              <a:rPr lang="ko-KR" altLang="en-US" sz="1050" dirty="0"/>
              <a:t>플롯</a:t>
            </a:r>
            <a:r>
              <a:rPr lang="en-US" altLang="ko-KR" sz="1050" dirty="0"/>
              <a:t>:</a:t>
            </a:r>
            <a:r>
              <a:rPr lang="ko-KR" altLang="en-US" sz="1050" dirty="0"/>
              <a:t>오른쪽</a:t>
            </a:r>
            <a:r>
              <a:rPr lang="en-US" altLang="ko-KR" sz="1050" dirty="0"/>
              <a:t>,</a:t>
            </a:r>
            <a:r>
              <a:rPr lang="ko-KR" altLang="en-US" sz="1050" dirty="0"/>
              <a:t>테두리</a:t>
            </a:r>
            <a:r>
              <a:rPr lang="en-US" altLang="ko-KR" sz="1050" dirty="0"/>
              <a:t>: 1px </a:t>
            </a:r>
            <a:r>
              <a:rPr lang="ko-KR" altLang="en-US" sz="1050" dirty="0"/>
              <a:t>선 파랑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26A425-D6B2-4CDC-83B2-D2DEA0B69B81}"/>
              </a:ext>
            </a:extLst>
          </p:cNvPr>
          <p:cNvSpPr txBox="1"/>
          <p:nvPr/>
        </p:nvSpPr>
        <p:spPr>
          <a:xfrm>
            <a:off x="4460847" y="2076422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.items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FFB1B4-CE02-491C-9AE2-C7106AF47B73}"/>
              </a:ext>
            </a:extLst>
          </p:cNvPr>
          <p:cNvSpPr txBox="1"/>
          <p:nvPr/>
        </p:nvSpPr>
        <p:spPr>
          <a:xfrm>
            <a:off x="2540838" y="2056716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.image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CFF9EA-85DB-4EE1-A132-19417D9247CA}"/>
              </a:ext>
            </a:extLst>
          </p:cNvPr>
          <p:cNvSpPr/>
          <p:nvPr/>
        </p:nvSpPr>
        <p:spPr>
          <a:xfrm>
            <a:off x="404920" y="1208428"/>
            <a:ext cx="7065243" cy="332976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4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69D89A9-8B79-442B-8C1F-A7F3FB969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r="21203" b="20428"/>
          <a:stretch/>
        </p:blipFill>
        <p:spPr>
          <a:xfrm>
            <a:off x="206120" y="1030779"/>
            <a:ext cx="6319708" cy="5457022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FF0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3083" y="266007"/>
            <a:ext cx="622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r>
              <a:rPr lang="ko-KR" altLang="en-US" sz="3200" dirty="0"/>
              <a:t>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1426" y="1495116"/>
            <a:ext cx="4431874" cy="17081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pt-BR" altLang="ko-KR" sz="1050" dirty="0"/>
              <a:t>#box	</a:t>
            </a:r>
            <a:r>
              <a:rPr lang="ko-KR" altLang="en-US" sz="1050" dirty="0"/>
              <a:t>포지션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싱대</a:t>
            </a:r>
            <a:r>
              <a:rPr lang="en-US" altLang="ko-KR" sz="1050" dirty="0"/>
              <a:t>, </a:t>
            </a:r>
            <a:r>
              <a:rPr lang="ko-KR" altLang="en-US" sz="1050" dirty="0"/>
              <a:t>배경</a:t>
            </a:r>
            <a:r>
              <a:rPr lang="en-US" altLang="ko-KR" sz="1050" dirty="0"/>
              <a:t>:</a:t>
            </a:r>
            <a:r>
              <a:rPr lang="ko-KR" altLang="en-US" sz="1050" dirty="0"/>
              <a:t>녹색</a:t>
            </a:r>
            <a:r>
              <a:rPr lang="en-US" altLang="ko-KR" sz="1050" dirty="0"/>
              <a:t>, </a:t>
            </a:r>
            <a:r>
              <a:rPr lang="ko-KR" altLang="en-US" sz="1050" dirty="0"/>
              <a:t>가로</a:t>
            </a:r>
            <a:r>
              <a:rPr lang="en-US" altLang="ko-KR" sz="1050" dirty="0"/>
              <a:t>:650px, </a:t>
            </a:r>
            <a:r>
              <a:rPr lang="ko-KR" altLang="en-US" sz="1050" dirty="0"/>
              <a:t>높이 </a:t>
            </a:r>
            <a:r>
              <a:rPr lang="en-US" altLang="ko-KR" sz="1050" dirty="0"/>
              <a:t>520px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마진</a:t>
            </a:r>
            <a:r>
              <a:rPr lang="en-US" altLang="ko-KR" sz="1050" dirty="0"/>
              <a:t>: 0 auto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cxnSp>
        <p:nvCxnSpPr>
          <p:cNvPr id="10" name="직선 화살표 연결선 9"/>
          <p:cNvCxnSpPr>
            <a:cxnSpLocks/>
            <a:stCxn id="7" idx="1"/>
          </p:cNvCxnSpPr>
          <p:nvPr/>
        </p:nvCxnSpPr>
        <p:spPr>
          <a:xfrm flipH="1" flipV="1">
            <a:off x="6172202" y="1633630"/>
            <a:ext cx="1419224" cy="7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7" idx="1"/>
          </p:cNvCxnSpPr>
          <p:nvPr/>
        </p:nvCxnSpPr>
        <p:spPr>
          <a:xfrm flipH="1">
            <a:off x="4023962" y="1261003"/>
            <a:ext cx="3567464" cy="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790589-E4BE-4F55-AFFE-3202E263E3EE}"/>
              </a:ext>
            </a:extLst>
          </p:cNvPr>
          <p:cNvSpPr txBox="1"/>
          <p:nvPr/>
        </p:nvSpPr>
        <p:spPr>
          <a:xfrm>
            <a:off x="7591426" y="1130198"/>
            <a:ext cx="4431875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050" dirty="0"/>
              <a:t>h2</a:t>
            </a:r>
            <a:r>
              <a:rPr lang="pt-BR" altLang="ko-KR" sz="1050" dirty="0"/>
              <a:t>	</a:t>
            </a:r>
            <a:r>
              <a:rPr lang="ko-KR" altLang="en-US" sz="1050" dirty="0"/>
              <a:t>가로</a:t>
            </a:r>
            <a:r>
              <a:rPr lang="en-US" altLang="ko-KR" sz="1050" dirty="0"/>
              <a:t>:200px,</a:t>
            </a:r>
            <a:r>
              <a:rPr lang="ko-KR" altLang="en-US" sz="1050" dirty="0"/>
              <a:t> 마진</a:t>
            </a:r>
            <a:r>
              <a:rPr lang="en-US" altLang="ko-KR" sz="1050" dirty="0"/>
              <a:t>: 20px auto</a:t>
            </a:r>
            <a:endParaRPr lang="ko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7C6764-68B0-4119-8531-F462CB32D89C}"/>
              </a:ext>
            </a:extLst>
          </p:cNvPr>
          <p:cNvSpPr txBox="1"/>
          <p:nvPr/>
        </p:nvSpPr>
        <p:spPr>
          <a:xfrm>
            <a:off x="7672740" y="1993819"/>
            <a:ext cx="4233510" cy="5770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050" dirty="0"/>
              <a:t>div</a:t>
            </a:r>
            <a:r>
              <a:rPr lang="pt-BR" altLang="ko-KR" sz="1050" dirty="0"/>
              <a:t>	</a:t>
            </a:r>
            <a:r>
              <a:rPr lang="ko-KR" altLang="en-US" sz="1050" dirty="0"/>
              <a:t>배경</a:t>
            </a:r>
            <a:r>
              <a:rPr lang="en-US" altLang="ko-KR" sz="1050" dirty="0"/>
              <a:t>:</a:t>
            </a:r>
            <a:r>
              <a:rPr lang="ko-KR" altLang="en-US" sz="1050" dirty="0"/>
              <a:t>노랑</a:t>
            </a:r>
            <a:r>
              <a:rPr lang="en-US" altLang="ko-KR" sz="1050" dirty="0"/>
              <a:t>,</a:t>
            </a:r>
            <a:r>
              <a:rPr lang="ko-KR" altLang="en-US" sz="1050" dirty="0"/>
              <a:t>가로</a:t>
            </a:r>
            <a:r>
              <a:rPr lang="en-US" altLang="ko-KR" sz="1050" dirty="0"/>
              <a:t>:100,</a:t>
            </a:r>
            <a:r>
              <a:rPr lang="ko-KR" altLang="en-US" sz="1050" dirty="0"/>
              <a:t>높이</a:t>
            </a:r>
            <a:r>
              <a:rPr lang="en-US" altLang="ko-KR" sz="1050" dirty="0"/>
              <a:t>:70,</a:t>
            </a:r>
            <a:r>
              <a:rPr lang="ko-KR" altLang="en-US" sz="1050" dirty="0" err="1"/>
              <a:t>패딩위</a:t>
            </a:r>
            <a:r>
              <a:rPr lang="en-US" altLang="ko-KR" sz="1050" dirty="0"/>
              <a:t>:20,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그림자</a:t>
            </a:r>
            <a:r>
              <a:rPr lang="en-US" altLang="ko-KR" sz="1050" dirty="0"/>
              <a:t>: 3 3 10 </a:t>
            </a:r>
            <a:r>
              <a:rPr lang="ko-KR" altLang="en-US" sz="1050" dirty="0"/>
              <a:t>흰색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둥근모서리</a:t>
            </a:r>
            <a:r>
              <a:rPr lang="en-US" altLang="ko-KR" sz="1050" dirty="0"/>
              <a:t>15,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텍스트가운데</a:t>
            </a:r>
            <a:r>
              <a:rPr lang="en-US" altLang="ko-KR" sz="1050" dirty="0"/>
              <a:t>,</a:t>
            </a:r>
            <a:r>
              <a:rPr lang="ko-KR" altLang="en-US" sz="1050" dirty="0"/>
              <a:t>포지션</a:t>
            </a:r>
            <a:r>
              <a:rPr lang="en-US" altLang="ko-KR" sz="1050" dirty="0"/>
              <a:t>:</a:t>
            </a:r>
            <a:r>
              <a:rPr lang="ko-KR" altLang="en-US" sz="1050" dirty="0"/>
              <a:t>절대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92D805-F3C3-4232-B395-973AC76D669C}"/>
              </a:ext>
            </a:extLst>
          </p:cNvPr>
          <p:cNvSpPr txBox="1"/>
          <p:nvPr/>
        </p:nvSpPr>
        <p:spPr>
          <a:xfrm>
            <a:off x="7555690" y="3330320"/>
            <a:ext cx="4430190" cy="10618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050" dirty="0"/>
              <a:t>#menu1</a:t>
            </a:r>
            <a:r>
              <a:rPr lang="pt-BR" altLang="ko-KR" sz="1050" dirty="0"/>
              <a:t>	</a:t>
            </a:r>
            <a:r>
              <a:rPr lang="ko-KR" altLang="en-US" sz="1050" dirty="0"/>
              <a:t>왼쪽</a:t>
            </a:r>
            <a:r>
              <a:rPr lang="en-US" altLang="ko-KR" sz="1050" dirty="0"/>
              <a:t>:280px, </a:t>
            </a:r>
            <a:r>
              <a:rPr lang="ko-KR" altLang="en-US" sz="1050" dirty="0"/>
              <a:t>위</a:t>
            </a:r>
            <a:r>
              <a:rPr lang="en-US" altLang="ko-KR" sz="1050" dirty="0"/>
              <a:t>:80px</a:t>
            </a:r>
          </a:p>
          <a:p>
            <a:r>
              <a:rPr lang="en-US" altLang="ko-KR" sz="1050" dirty="0"/>
              <a:t>#menu2</a:t>
            </a:r>
            <a:r>
              <a:rPr lang="pt-BR" altLang="ko-KR" sz="1050" dirty="0"/>
              <a:t>	</a:t>
            </a:r>
            <a:r>
              <a:rPr lang="ko-KR" altLang="en-US" sz="1050" dirty="0"/>
              <a:t>왼쪽</a:t>
            </a:r>
            <a:r>
              <a:rPr lang="en-US" altLang="ko-KR" sz="1050" dirty="0"/>
              <a:t>:140px, </a:t>
            </a:r>
            <a:r>
              <a:rPr lang="ko-KR" altLang="en-US" sz="1050" dirty="0"/>
              <a:t>위</a:t>
            </a:r>
            <a:r>
              <a:rPr lang="en-US" altLang="ko-KR" sz="1050" dirty="0"/>
              <a:t>:140px</a:t>
            </a:r>
          </a:p>
          <a:p>
            <a:r>
              <a:rPr lang="en-US" altLang="ko-KR" sz="1050" dirty="0"/>
              <a:t>#menu3</a:t>
            </a:r>
            <a:r>
              <a:rPr lang="pt-BR" altLang="ko-KR" sz="1050" dirty="0"/>
              <a:t>	</a:t>
            </a:r>
            <a:r>
              <a:rPr lang="ko-KR" altLang="en-US" sz="1050" dirty="0"/>
              <a:t>왼쪽</a:t>
            </a:r>
            <a:r>
              <a:rPr lang="en-US" altLang="ko-KR" sz="1050" dirty="0"/>
              <a:t>:420px, </a:t>
            </a:r>
            <a:r>
              <a:rPr lang="ko-KR" altLang="en-US" sz="1050" dirty="0"/>
              <a:t>위</a:t>
            </a:r>
            <a:r>
              <a:rPr lang="en-US" altLang="ko-KR" sz="1050" dirty="0"/>
              <a:t>:140px</a:t>
            </a:r>
          </a:p>
          <a:p>
            <a:r>
              <a:rPr lang="en-US" altLang="ko-KR" sz="1050" dirty="0"/>
              <a:t>#menu4</a:t>
            </a:r>
            <a:r>
              <a:rPr lang="pt-BR" altLang="ko-KR" sz="1050" dirty="0"/>
              <a:t>	</a:t>
            </a:r>
            <a:r>
              <a:rPr lang="ko-KR" altLang="en-US" sz="1050" dirty="0"/>
              <a:t>왼쪽</a:t>
            </a:r>
            <a:r>
              <a:rPr lang="en-US" altLang="ko-KR" sz="1050" dirty="0"/>
              <a:t>:140px, </a:t>
            </a:r>
            <a:r>
              <a:rPr lang="ko-KR" altLang="en-US" sz="1050" dirty="0"/>
              <a:t>위</a:t>
            </a:r>
            <a:r>
              <a:rPr lang="en-US" altLang="ko-KR" sz="1050" dirty="0"/>
              <a:t>:280px</a:t>
            </a:r>
          </a:p>
          <a:p>
            <a:r>
              <a:rPr lang="en-US" altLang="ko-KR" sz="1050" dirty="0"/>
              <a:t>#menu5</a:t>
            </a:r>
            <a:r>
              <a:rPr lang="pt-BR" altLang="ko-KR" sz="1050" dirty="0"/>
              <a:t>	</a:t>
            </a:r>
            <a:r>
              <a:rPr lang="ko-KR" altLang="en-US" sz="1050" dirty="0"/>
              <a:t>왼쪽</a:t>
            </a:r>
            <a:r>
              <a:rPr lang="en-US" altLang="ko-KR" sz="1050" dirty="0"/>
              <a:t>:420px, </a:t>
            </a:r>
            <a:r>
              <a:rPr lang="ko-KR" altLang="en-US" sz="1050" dirty="0"/>
              <a:t>위</a:t>
            </a:r>
            <a:r>
              <a:rPr lang="en-US" altLang="ko-KR" sz="1050" dirty="0"/>
              <a:t>:280px</a:t>
            </a:r>
          </a:p>
          <a:p>
            <a:r>
              <a:rPr lang="en-US" altLang="ko-KR" sz="1050" dirty="0"/>
              <a:t>#menu6</a:t>
            </a:r>
            <a:r>
              <a:rPr lang="pt-BR" altLang="ko-KR" sz="1050" dirty="0"/>
              <a:t>	</a:t>
            </a:r>
            <a:r>
              <a:rPr lang="ko-KR" altLang="en-US" sz="1050" dirty="0"/>
              <a:t>왼쪽</a:t>
            </a:r>
            <a:r>
              <a:rPr lang="en-US" altLang="ko-KR" sz="1050" dirty="0"/>
              <a:t>:280px, </a:t>
            </a:r>
            <a:r>
              <a:rPr lang="ko-KR" altLang="en-US" sz="1050" dirty="0"/>
              <a:t>위</a:t>
            </a:r>
            <a:r>
              <a:rPr lang="en-US" altLang="ko-KR" sz="1050" dirty="0"/>
              <a:t>:350px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05C97E-FD69-4219-AA4E-EC03D77B75BE}"/>
              </a:ext>
            </a:extLst>
          </p:cNvPr>
          <p:cNvSpPr txBox="1"/>
          <p:nvPr/>
        </p:nvSpPr>
        <p:spPr>
          <a:xfrm>
            <a:off x="7672740" y="2711482"/>
            <a:ext cx="4233510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pt-BR" altLang="ko-KR" sz="1050" dirty="0"/>
              <a:t>a	</a:t>
            </a:r>
            <a:r>
              <a:rPr lang="en-US" altLang="ko-KR" sz="1050" dirty="0" err="1"/>
              <a:t>link,visted,active</a:t>
            </a:r>
            <a:r>
              <a:rPr lang="en-US" altLang="ko-KR" sz="1050" dirty="0"/>
              <a:t> </a:t>
            </a:r>
            <a:r>
              <a:rPr lang="ko-KR" altLang="en-US" sz="1050" dirty="0" err="1"/>
              <a:t>글자색</a:t>
            </a:r>
            <a:r>
              <a:rPr lang="en-US" altLang="ko-KR" sz="1050" dirty="0"/>
              <a:t>:</a:t>
            </a:r>
            <a:r>
              <a:rPr lang="ko-KR" altLang="en-US" sz="1050" dirty="0"/>
              <a:t>검정</a:t>
            </a:r>
            <a:r>
              <a:rPr lang="en-US" altLang="ko-KR" sz="1050" dirty="0"/>
              <a:t>,</a:t>
            </a:r>
            <a:r>
              <a:rPr lang="ko-KR" altLang="en-US" sz="1050" dirty="0"/>
              <a:t>두껍게</a:t>
            </a:r>
            <a:r>
              <a:rPr lang="en-US" altLang="ko-KR" sz="1050" dirty="0"/>
              <a:t>,</a:t>
            </a:r>
            <a:r>
              <a:rPr lang="ko-KR" altLang="en-US" sz="1050" dirty="0" err="1"/>
              <a:t>밑줄없음</a:t>
            </a:r>
            <a:r>
              <a:rPr lang="en-US" altLang="ko-KR" sz="1050" dirty="0"/>
              <a:t>,18px</a:t>
            </a:r>
          </a:p>
          <a:p>
            <a:r>
              <a:rPr lang="en-US" altLang="ko-KR" sz="1050" dirty="0"/>
              <a:t>	hover </a:t>
            </a:r>
            <a:r>
              <a:rPr lang="ko-KR" altLang="en-US" sz="1050" dirty="0"/>
              <a:t>오렌지색</a:t>
            </a:r>
            <a:r>
              <a:rPr lang="en-US" altLang="ko-KR" sz="1050" dirty="0"/>
              <a:t>,</a:t>
            </a:r>
            <a:r>
              <a:rPr lang="ko-KR" altLang="en-US" sz="1050" dirty="0"/>
              <a:t>두껍게</a:t>
            </a:r>
            <a:r>
              <a:rPr lang="en-US" altLang="ko-KR" sz="1050" dirty="0"/>
              <a:t>,</a:t>
            </a:r>
            <a:r>
              <a:rPr lang="ko-KR" altLang="en-US" sz="1050" dirty="0"/>
              <a:t>밑줄</a:t>
            </a:r>
            <a:r>
              <a:rPr lang="en-US" altLang="ko-KR" sz="1050" dirty="0"/>
              <a:t>,18px</a:t>
            </a:r>
            <a:endParaRPr lang="ko-KR" altLang="en-US" sz="105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71E1E9-EA95-4E4B-9A6C-7CFD72A88ABA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665640" y="1526214"/>
            <a:ext cx="4007100" cy="139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230637-A2D3-4CC9-B004-E498EDCF526D}"/>
              </a:ext>
            </a:extLst>
          </p:cNvPr>
          <p:cNvSpPr txBox="1"/>
          <p:nvPr/>
        </p:nvSpPr>
        <p:spPr>
          <a:xfrm>
            <a:off x="575212" y="1626457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#box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8306C8-558C-4B60-86DE-1E09B778694F}"/>
              </a:ext>
            </a:extLst>
          </p:cNvPr>
          <p:cNvSpPr/>
          <p:nvPr/>
        </p:nvSpPr>
        <p:spPr>
          <a:xfrm>
            <a:off x="562063" y="1625535"/>
            <a:ext cx="5610138" cy="45085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F8B38C-8A73-4D90-9A3F-7B9C1843675D}"/>
              </a:ext>
            </a:extLst>
          </p:cNvPr>
          <p:cNvSpPr txBox="1"/>
          <p:nvPr/>
        </p:nvSpPr>
        <p:spPr>
          <a:xfrm>
            <a:off x="3026220" y="2032497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#menu1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28214D-EE71-4732-B19F-21FB5EC52408}"/>
              </a:ext>
            </a:extLst>
          </p:cNvPr>
          <p:cNvSpPr txBox="1"/>
          <p:nvPr/>
        </p:nvSpPr>
        <p:spPr>
          <a:xfrm>
            <a:off x="1835376" y="2570900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#menu2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2906D-31D1-4E1F-B585-CAAF220DF189}"/>
              </a:ext>
            </a:extLst>
          </p:cNvPr>
          <p:cNvSpPr txBox="1"/>
          <p:nvPr/>
        </p:nvSpPr>
        <p:spPr>
          <a:xfrm>
            <a:off x="4276963" y="2557638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#menu3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6515C6-A1FC-4248-8625-55EA93C72318}"/>
              </a:ext>
            </a:extLst>
          </p:cNvPr>
          <p:cNvSpPr txBox="1"/>
          <p:nvPr/>
        </p:nvSpPr>
        <p:spPr>
          <a:xfrm>
            <a:off x="1835376" y="3762799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#menu4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D0DA34-4DFB-4582-9922-BDEEE82C54F9}"/>
              </a:ext>
            </a:extLst>
          </p:cNvPr>
          <p:cNvSpPr txBox="1"/>
          <p:nvPr/>
        </p:nvSpPr>
        <p:spPr>
          <a:xfrm>
            <a:off x="4276963" y="3735962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#menu5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962AC2-C05D-43E4-8FBD-4147FA674B4D}"/>
              </a:ext>
            </a:extLst>
          </p:cNvPr>
          <p:cNvSpPr txBox="1"/>
          <p:nvPr/>
        </p:nvSpPr>
        <p:spPr>
          <a:xfrm>
            <a:off x="3026220" y="4352919"/>
            <a:ext cx="6795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#menu6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772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356</Words>
  <Application>Microsoft Office PowerPoint</Application>
  <PresentationFormat>와이드스크린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김 용희</cp:lastModifiedBy>
  <cp:revision>79</cp:revision>
  <dcterms:created xsi:type="dcterms:W3CDTF">2020-11-24T02:02:16Z</dcterms:created>
  <dcterms:modified xsi:type="dcterms:W3CDTF">2021-10-25T15:53:15Z</dcterms:modified>
</cp:coreProperties>
</file>