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767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861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240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468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851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780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869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709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644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8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56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860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37" y="664373"/>
            <a:ext cx="4672584" cy="2331720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17" y="3299820"/>
            <a:ext cx="1316442" cy="1366065"/>
          </a:xfrm>
          <a:prstGeom prst="rect">
            <a:avLst/>
          </a:prstGeom>
        </p:spPr>
      </p:pic>
      <p:cxnSp>
        <p:nvCxnSpPr>
          <p:cNvPr id="9" name="Rak 8"/>
          <p:cNvCxnSpPr/>
          <p:nvPr/>
        </p:nvCxnSpPr>
        <p:spPr>
          <a:xfrm flipH="1">
            <a:off x="4571978" y="4665885"/>
            <a:ext cx="11489" cy="1049115"/>
          </a:xfrm>
          <a:prstGeom prst="line">
            <a:avLst/>
          </a:prstGeom>
          <a:ln>
            <a:solidFill>
              <a:srgbClr val="008000"/>
            </a:solidFill>
          </a:ln>
          <a:effectLst>
            <a:outerShdw blurRad="40000" dist="20000" dir="5400000" rotWithShape="0">
              <a:srgbClr val="008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10" descr="gras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958" y="5596128"/>
            <a:ext cx="9210958" cy="1261872"/>
          </a:xfrm>
          <a:prstGeom prst="rect">
            <a:avLst/>
          </a:prstGeom>
        </p:spPr>
      </p:pic>
      <p:pic>
        <p:nvPicPr>
          <p:cNvPr id="10" name="Bildobjekt 9" descr="p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55" y="5330833"/>
            <a:ext cx="1237046" cy="100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Spelid</a:t>
            </a:r>
            <a:r>
              <a:rPr lang="sv-SE" dirty="0" smtClean="0"/>
              <a:t>é från scratch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Gulligt spel</a:t>
            </a:r>
          </a:p>
          <a:p>
            <a:r>
              <a:rPr lang="sv-SE" dirty="0" smtClean="0"/>
              <a:t>Grafik, layouter</a:t>
            </a:r>
          </a:p>
          <a:p>
            <a:r>
              <a:rPr lang="sv-SE" dirty="0" smtClean="0"/>
              <a:t>Blomma som växer </a:t>
            </a:r>
          </a:p>
          <a:p>
            <a:r>
              <a:rPr lang="sv-SE" dirty="0" smtClean="0"/>
              <a:t>Fiender</a:t>
            </a:r>
          </a:p>
          <a:p>
            <a:r>
              <a:rPr lang="sv-SE" dirty="0" smtClean="0"/>
              <a:t>Svårighetsgrad - vattenmätare</a:t>
            </a:r>
          </a:p>
          <a:p>
            <a:endParaRPr lang="sv-SE" dirty="0" smtClean="0"/>
          </a:p>
        </p:txBody>
      </p:sp>
      <p:pic>
        <p:nvPicPr>
          <p:cNvPr id="6" name="Bildobjekt 5" descr="bud_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62" y="274638"/>
            <a:ext cx="1100653" cy="1100653"/>
          </a:xfrm>
          <a:prstGeom prst="rect">
            <a:avLst/>
          </a:prstGeom>
        </p:spPr>
      </p:pic>
      <p:pic>
        <p:nvPicPr>
          <p:cNvPr id="7" name="Bildobjekt 6" descr="bee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78327"/>
            <a:ext cx="1040438" cy="11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4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FlowChart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Bildobjekt 4" descr="p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91" y="598562"/>
            <a:ext cx="809969" cy="65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5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Bildobjekt 3" descr="flower_7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19" y="454263"/>
            <a:ext cx="815707" cy="8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7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</Words>
  <Application>Microsoft Macintosh PowerPoint</Application>
  <PresentationFormat>Bildspel på skärmen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5" baseType="lpstr">
      <vt:lpstr>Office-tema</vt:lpstr>
      <vt:lpstr>PowerPoint-presentation</vt:lpstr>
      <vt:lpstr>Spelidé från scratch</vt:lpstr>
      <vt:lpstr>FlowChart</vt:lpstr>
      <vt:lpstr>Kod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Lisa Bengtsson</dc:creator>
  <cp:lastModifiedBy>Lisa Bengtsson</cp:lastModifiedBy>
  <cp:revision>7</cp:revision>
  <dcterms:created xsi:type="dcterms:W3CDTF">2020-01-05T10:28:07Z</dcterms:created>
  <dcterms:modified xsi:type="dcterms:W3CDTF">2020-01-05T13:29:01Z</dcterms:modified>
</cp:coreProperties>
</file>