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59" r:id="rId9"/>
    <p:sldId id="260" r:id="rId10"/>
    <p:sldId id="270" r:id="rId11"/>
    <p:sldId id="264" r:id="rId12"/>
    <p:sldId id="265" r:id="rId13"/>
    <p:sldId id="262" r:id="rId14"/>
    <p:sldId id="261" r:id="rId15"/>
    <p:sldId id="271" r:id="rId16"/>
    <p:sldId id="263" r:id="rId17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767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861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240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468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851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780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869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709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644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82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565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860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20" Type="http://schemas.openxmlformats.org/officeDocument/2006/relationships/image" Target="../media/image32.png"/><Relationship Id="rId10" Type="http://schemas.openxmlformats.org/officeDocument/2006/relationships/image" Target="../media/image14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0.png"/><Relationship Id="rId14" Type="http://schemas.openxmlformats.org/officeDocument/2006/relationships/image" Target="../media/image4.png"/><Relationship Id="rId15" Type="http://schemas.openxmlformats.org/officeDocument/2006/relationships/image" Target="../media/image5.png"/><Relationship Id="rId16" Type="http://schemas.openxmlformats.org/officeDocument/2006/relationships/image" Target="../media/image2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637" y="664373"/>
            <a:ext cx="4672584" cy="2331720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017" y="3299820"/>
            <a:ext cx="1316442" cy="1366065"/>
          </a:xfrm>
          <a:prstGeom prst="rect">
            <a:avLst/>
          </a:prstGeom>
        </p:spPr>
      </p:pic>
      <p:cxnSp>
        <p:nvCxnSpPr>
          <p:cNvPr id="9" name="Rak 8"/>
          <p:cNvCxnSpPr/>
          <p:nvPr/>
        </p:nvCxnSpPr>
        <p:spPr>
          <a:xfrm flipH="1">
            <a:off x="4571978" y="4665885"/>
            <a:ext cx="11489" cy="1049115"/>
          </a:xfrm>
          <a:prstGeom prst="line">
            <a:avLst/>
          </a:prstGeom>
          <a:ln>
            <a:solidFill>
              <a:srgbClr val="008000"/>
            </a:solidFill>
          </a:ln>
          <a:effectLst>
            <a:outerShdw blurRad="40000" dist="20000" dir="5400000" rotWithShape="0">
              <a:srgbClr val="008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10" descr="gras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958" y="5596128"/>
            <a:ext cx="9210958" cy="1261872"/>
          </a:xfrm>
          <a:prstGeom prst="rect">
            <a:avLst/>
          </a:prstGeom>
        </p:spPr>
      </p:pic>
      <p:pic>
        <p:nvPicPr>
          <p:cNvPr id="10" name="Bildobjekt 9" descr="po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55" y="5330833"/>
            <a:ext cx="1237046" cy="100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Screen Shot 2020-01-08 at 14.32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254" y="3303650"/>
            <a:ext cx="5410200" cy="2171700"/>
          </a:xfrm>
          <a:prstGeom prst="rect">
            <a:avLst/>
          </a:prstGeom>
        </p:spPr>
      </p:pic>
      <p:pic>
        <p:nvPicPr>
          <p:cNvPr id="5" name="Bildobjekt 4" descr="Screen Shot 2020-01-08 at 14.33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88" y="1449013"/>
            <a:ext cx="4521200" cy="1714500"/>
          </a:xfrm>
          <a:prstGeom prst="rect">
            <a:avLst/>
          </a:prstGeom>
        </p:spPr>
      </p:pic>
      <p:sp>
        <p:nvSpPr>
          <p:cNvPr id="6" name="textruta 5"/>
          <p:cNvSpPr txBox="1"/>
          <p:nvPr/>
        </p:nvSpPr>
        <p:spPr>
          <a:xfrm>
            <a:off x="2983610" y="428386"/>
            <a:ext cx="3427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dirty="0" smtClean="0"/>
              <a:t>Stjälken</a:t>
            </a:r>
            <a:endParaRPr lang="sv-SE" sz="4000" dirty="0"/>
          </a:p>
        </p:txBody>
      </p:sp>
      <p:sp>
        <p:nvSpPr>
          <p:cNvPr id="8" name="Rektangel 7"/>
          <p:cNvSpPr/>
          <p:nvPr/>
        </p:nvSpPr>
        <p:spPr>
          <a:xfrm>
            <a:off x="3270250" y="2222500"/>
            <a:ext cx="3503083" cy="23283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ktangel 8"/>
          <p:cNvSpPr/>
          <p:nvPr/>
        </p:nvSpPr>
        <p:spPr>
          <a:xfrm>
            <a:off x="2402188" y="3619500"/>
            <a:ext cx="4932062" cy="23283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5312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gick bra?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Bra kommunikation</a:t>
            </a:r>
          </a:p>
          <a:p>
            <a:r>
              <a:rPr lang="sv-SE" dirty="0" err="1" smtClean="0"/>
              <a:t>GitHub</a:t>
            </a:r>
            <a:r>
              <a:rPr lang="sv-SE" dirty="0" err="1"/>
              <a:t>-</a:t>
            </a:r>
            <a:r>
              <a:rPr lang="sv-SE" dirty="0" err="1" smtClean="0"/>
              <a:t>flow</a:t>
            </a:r>
            <a:r>
              <a:rPr lang="sv-SE" dirty="0" smtClean="0"/>
              <a:t> i samband med projektfunktionen</a:t>
            </a:r>
          </a:p>
          <a:p>
            <a:r>
              <a:rPr lang="sv-SE" dirty="0" smtClean="0"/>
              <a:t>Hålla deadlines</a:t>
            </a:r>
          </a:p>
          <a:p>
            <a:r>
              <a:rPr lang="sv-SE" dirty="0" smtClean="0"/>
              <a:t>Engagemang </a:t>
            </a:r>
          </a:p>
          <a:p>
            <a:r>
              <a:rPr lang="sv-SE" dirty="0" smtClean="0"/>
              <a:t>Enighet i gruppen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550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gick mindre bra?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Brokig start på projektet</a:t>
            </a:r>
          </a:p>
          <a:p>
            <a:r>
              <a:rPr lang="sv-SE" dirty="0" smtClean="0"/>
              <a:t>Hitta lösningar p5/</a:t>
            </a:r>
            <a:r>
              <a:rPr lang="sv-SE" dirty="0" err="1" smtClean="0"/>
              <a:t>Typescrift</a:t>
            </a:r>
            <a:endParaRPr lang="sv-SE" dirty="0" smtClean="0"/>
          </a:p>
          <a:p>
            <a:r>
              <a:rPr lang="sv-SE" dirty="0" smtClean="0"/>
              <a:t>Jul - svårt med ett grupparbete över så många röda dagar</a:t>
            </a:r>
          </a:p>
          <a:p>
            <a:r>
              <a:rPr lang="sv-SE" dirty="0" smtClean="0"/>
              <a:t>Skriva ett UML schema utan tillräcklig kunskap</a:t>
            </a:r>
          </a:p>
          <a:p>
            <a:r>
              <a:rPr lang="sv-SE" dirty="0" smtClean="0"/>
              <a:t>1 </a:t>
            </a:r>
            <a:r>
              <a:rPr lang="sv-SE" dirty="0" err="1" smtClean="0"/>
              <a:t>issue</a:t>
            </a:r>
            <a:r>
              <a:rPr lang="sv-SE" dirty="0" smtClean="0"/>
              <a:t> 1 </a:t>
            </a:r>
            <a:r>
              <a:rPr lang="sv-SE" dirty="0" err="1" smtClean="0"/>
              <a:t>branch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8497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401269"/>
            <a:ext cx="8229600" cy="1143000"/>
          </a:xfrm>
        </p:spPr>
        <p:txBody>
          <a:bodyPr/>
          <a:lstStyle/>
          <a:p>
            <a:r>
              <a:rPr lang="sv-SE" dirty="0" smtClean="0"/>
              <a:t>Grafik </a:t>
            </a:r>
            <a:endParaRPr lang="sv-SE" dirty="0"/>
          </a:p>
        </p:txBody>
      </p:sp>
      <p:pic>
        <p:nvPicPr>
          <p:cNvPr id="6" name="Bildobjekt 5" descr="good_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35" y="900904"/>
            <a:ext cx="1891532" cy="180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9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bad_cloud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938" y="2516975"/>
            <a:ext cx="1739661" cy="902670"/>
          </a:xfrm>
          <a:prstGeom prst="rect">
            <a:avLst/>
          </a:prstGeom>
        </p:spPr>
      </p:pic>
      <p:pic>
        <p:nvPicPr>
          <p:cNvPr id="6" name="Bildobjekt 5" descr="bad_cloud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79" y="336876"/>
            <a:ext cx="1698363" cy="774374"/>
          </a:xfrm>
          <a:prstGeom prst="rect">
            <a:avLst/>
          </a:prstGeom>
        </p:spPr>
      </p:pic>
      <p:pic>
        <p:nvPicPr>
          <p:cNvPr id="7" name="Bildobjekt 6" descr="bad_cloud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861" y="1295954"/>
            <a:ext cx="1805467" cy="894869"/>
          </a:xfrm>
          <a:prstGeom prst="rect">
            <a:avLst/>
          </a:prstGeom>
        </p:spPr>
      </p:pic>
      <p:pic>
        <p:nvPicPr>
          <p:cNvPr id="8" name="Bildobjekt 7" descr="beeDea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278" y="2516975"/>
            <a:ext cx="1091196" cy="1187427"/>
          </a:xfrm>
          <a:prstGeom prst="rect">
            <a:avLst/>
          </a:prstGeom>
        </p:spPr>
      </p:pic>
      <p:pic>
        <p:nvPicPr>
          <p:cNvPr id="9" name="Bildobjekt 8" descr="beeLef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60" y="2516975"/>
            <a:ext cx="1021192" cy="1111250"/>
          </a:xfrm>
          <a:prstGeom prst="rect">
            <a:avLst/>
          </a:prstGeom>
        </p:spPr>
      </p:pic>
      <p:pic>
        <p:nvPicPr>
          <p:cNvPr id="10" name="Bildobjekt 9" descr="bud_new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8" y="4018029"/>
            <a:ext cx="1111250" cy="1111250"/>
          </a:xfrm>
          <a:prstGeom prst="rect">
            <a:avLst/>
          </a:prstGeom>
        </p:spPr>
      </p:pic>
      <p:pic>
        <p:nvPicPr>
          <p:cNvPr id="11" name="Bildobjekt 10" descr="flower_100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73" y="4018029"/>
            <a:ext cx="1043205" cy="1082528"/>
          </a:xfrm>
          <a:prstGeom prst="rect">
            <a:avLst/>
          </a:prstGeom>
        </p:spPr>
      </p:pic>
      <p:pic>
        <p:nvPicPr>
          <p:cNvPr id="12" name="Bildobjekt 11" descr="flower_75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173" y="4028786"/>
            <a:ext cx="1070884" cy="1111250"/>
          </a:xfrm>
          <a:prstGeom prst="rect">
            <a:avLst/>
          </a:prstGeom>
        </p:spPr>
      </p:pic>
      <p:pic>
        <p:nvPicPr>
          <p:cNvPr id="13" name="Bildobjekt 12" descr="flower_25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06" y="4028786"/>
            <a:ext cx="1037502" cy="1075375"/>
          </a:xfrm>
          <a:prstGeom prst="rect">
            <a:avLst/>
          </a:prstGeom>
        </p:spPr>
      </p:pic>
      <p:pic>
        <p:nvPicPr>
          <p:cNvPr id="14" name="Bildobjekt 13" descr="flower_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19" y="4018029"/>
            <a:ext cx="1060518" cy="1100493"/>
          </a:xfrm>
          <a:prstGeom prst="rect">
            <a:avLst/>
          </a:prstGeom>
        </p:spPr>
      </p:pic>
      <p:pic>
        <p:nvPicPr>
          <p:cNvPr id="15" name="Bildobjekt 14" descr="good_cloud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8" y="336876"/>
            <a:ext cx="1834745" cy="1747715"/>
          </a:xfrm>
          <a:prstGeom prst="rect">
            <a:avLst/>
          </a:prstGeom>
        </p:spPr>
      </p:pic>
      <p:pic>
        <p:nvPicPr>
          <p:cNvPr id="16" name="Bildobjekt 15" descr="gras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6128"/>
            <a:ext cx="9144000" cy="1261872"/>
          </a:xfrm>
          <a:prstGeom prst="rect">
            <a:avLst/>
          </a:prstGeom>
        </p:spPr>
      </p:pic>
      <p:pic>
        <p:nvPicPr>
          <p:cNvPr id="17" name="Bildobjekt 16" descr="pot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1" y="5391896"/>
            <a:ext cx="1116837" cy="905023"/>
          </a:xfrm>
          <a:prstGeom prst="rect">
            <a:avLst/>
          </a:prstGeom>
        </p:spPr>
      </p:pic>
      <p:pic>
        <p:nvPicPr>
          <p:cNvPr id="18" name="Bildobjekt 17" descr="logo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31" y="551488"/>
            <a:ext cx="2243438" cy="1119524"/>
          </a:xfrm>
          <a:prstGeom prst="rect">
            <a:avLst/>
          </a:prstGeom>
        </p:spPr>
      </p:pic>
      <p:pic>
        <p:nvPicPr>
          <p:cNvPr id="20" name="Bildobjekt 19" descr="flower_25_brown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569" y="4028786"/>
            <a:ext cx="1068738" cy="1107751"/>
          </a:xfrm>
          <a:prstGeom prst="rect">
            <a:avLst/>
          </a:prstGeom>
        </p:spPr>
      </p:pic>
      <p:pic>
        <p:nvPicPr>
          <p:cNvPr id="21" name="Bildobjekt 20" descr="flower_100_brown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715" y="4028786"/>
            <a:ext cx="1070884" cy="1111250"/>
          </a:xfrm>
          <a:prstGeom prst="rect">
            <a:avLst/>
          </a:prstGeom>
        </p:spPr>
      </p:pic>
      <p:pic>
        <p:nvPicPr>
          <p:cNvPr id="22" name="Bildobjekt 21" descr="leafLeft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07" y="5271014"/>
            <a:ext cx="597699" cy="325114"/>
          </a:xfrm>
          <a:prstGeom prst="rect">
            <a:avLst/>
          </a:prstGeom>
        </p:spPr>
      </p:pic>
      <p:pic>
        <p:nvPicPr>
          <p:cNvPr id="23" name="Bildobjekt 22" descr="leafRight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505" y="5249242"/>
            <a:ext cx="637724" cy="34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65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Framtida förbättringar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Bi-ljudet</a:t>
            </a:r>
          </a:p>
          <a:p>
            <a:r>
              <a:rPr lang="sv-SE" dirty="0" smtClean="0"/>
              <a:t>Spara </a:t>
            </a:r>
            <a:r>
              <a:rPr lang="sv-SE" dirty="0" err="1" smtClean="0"/>
              <a:t>grow</a:t>
            </a:r>
            <a:r>
              <a:rPr lang="sv-SE" dirty="0" smtClean="0"/>
              <a:t> score i </a:t>
            </a:r>
            <a:r>
              <a:rPr lang="sv-SE" dirty="0" err="1" smtClean="0"/>
              <a:t>local</a:t>
            </a:r>
            <a:r>
              <a:rPr lang="sv-SE" dirty="0" smtClean="0"/>
              <a:t> </a:t>
            </a:r>
            <a:r>
              <a:rPr lang="sv-SE" dirty="0" err="1" smtClean="0"/>
              <a:t>storage</a:t>
            </a:r>
            <a:endParaRPr lang="sv-SE" dirty="0" smtClean="0"/>
          </a:p>
          <a:p>
            <a:r>
              <a:rPr lang="sv-SE" dirty="0" smtClean="0"/>
              <a:t>Stjälken</a:t>
            </a:r>
          </a:p>
          <a:p>
            <a:r>
              <a:rPr lang="sv-SE" dirty="0" smtClean="0"/>
              <a:t>Ready, set, </a:t>
            </a:r>
            <a:r>
              <a:rPr lang="sv-SE" dirty="0" err="1"/>
              <a:t>g</a:t>
            </a:r>
            <a:r>
              <a:rPr lang="sv-SE" dirty="0" err="1" smtClean="0"/>
              <a:t>row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13510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349250" y="5740916"/>
            <a:ext cx="8688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/>
              <a:t>Camilla Eriksson, Anne-Lie Bäck, Markus Karlsson, Lisa Bengtsson</a:t>
            </a:r>
            <a:endParaRPr lang="sv-SE" sz="2400" dirty="0"/>
          </a:p>
        </p:txBody>
      </p:sp>
      <p:sp>
        <p:nvSpPr>
          <p:cNvPr id="5" name="textruta 4"/>
          <p:cNvSpPr txBox="1"/>
          <p:nvPr/>
        </p:nvSpPr>
        <p:spPr>
          <a:xfrm>
            <a:off x="349250" y="5371584"/>
            <a:ext cx="216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Av: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07220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Spelid</a:t>
            </a:r>
            <a:r>
              <a:rPr lang="sv-SE" dirty="0" smtClean="0"/>
              <a:t>é från scratch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Gulligt spel</a:t>
            </a:r>
          </a:p>
          <a:p>
            <a:r>
              <a:rPr lang="sv-SE" dirty="0" smtClean="0"/>
              <a:t>Grafik, layouter</a:t>
            </a:r>
          </a:p>
          <a:p>
            <a:r>
              <a:rPr lang="sv-SE" dirty="0" smtClean="0"/>
              <a:t>Blomma som växer </a:t>
            </a:r>
          </a:p>
          <a:p>
            <a:r>
              <a:rPr lang="sv-SE" dirty="0" smtClean="0"/>
              <a:t>Fiender</a:t>
            </a:r>
          </a:p>
          <a:p>
            <a:r>
              <a:rPr lang="sv-SE" dirty="0" smtClean="0"/>
              <a:t>Svårighetsgrad - vattenmätare</a:t>
            </a:r>
          </a:p>
          <a:p>
            <a:endParaRPr lang="sv-SE" dirty="0" smtClean="0"/>
          </a:p>
        </p:txBody>
      </p:sp>
      <p:pic>
        <p:nvPicPr>
          <p:cNvPr id="6" name="Bildobjekt 5" descr="bud_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262" y="274638"/>
            <a:ext cx="1100653" cy="1100653"/>
          </a:xfrm>
          <a:prstGeom prst="rect">
            <a:avLst/>
          </a:prstGeom>
        </p:spPr>
      </p:pic>
      <p:pic>
        <p:nvPicPr>
          <p:cNvPr id="7" name="Bildobjekt 6" descr="beeR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278327"/>
            <a:ext cx="1040438" cy="113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40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FlowerGrow first ideas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202" y="172119"/>
            <a:ext cx="1220881" cy="6529061"/>
          </a:xfrm>
          <a:prstGeom prst="rect">
            <a:avLst/>
          </a:prstGeom>
        </p:spPr>
      </p:pic>
      <p:sp>
        <p:nvSpPr>
          <p:cNvPr id="6" name="textruta 5"/>
          <p:cNvSpPr txBox="1"/>
          <p:nvPr/>
        </p:nvSpPr>
        <p:spPr>
          <a:xfrm>
            <a:off x="1025138" y="641507"/>
            <a:ext cx="4330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smtClean="0"/>
              <a:t>Våra första skisser</a:t>
            </a:r>
            <a:endParaRPr lang="sv-SE" sz="3600" dirty="0"/>
          </a:p>
        </p:txBody>
      </p:sp>
      <p:pic>
        <p:nvPicPr>
          <p:cNvPr id="7" name="Bildobjekt 6" descr="FlowerGrow first ideas_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27" y="1853425"/>
            <a:ext cx="5110388" cy="322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0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FlowerGrow first ideas_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84" y="0"/>
            <a:ext cx="5869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22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FlowerGrow first ideas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01" y="367188"/>
            <a:ext cx="4050287" cy="5890307"/>
          </a:xfrm>
          <a:prstGeom prst="rect">
            <a:avLst/>
          </a:prstGeom>
        </p:spPr>
      </p:pic>
      <p:pic>
        <p:nvPicPr>
          <p:cNvPr id="5" name="Bildobjekt 4" descr="FlowerGrow first ideas_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8" y="367188"/>
            <a:ext cx="4037992" cy="552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7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50096" y="1890966"/>
            <a:ext cx="8229600" cy="1143000"/>
          </a:xfrm>
        </p:spPr>
        <p:txBody>
          <a:bodyPr/>
          <a:lstStyle/>
          <a:p>
            <a:r>
              <a:rPr lang="sv-SE" dirty="0" smtClean="0"/>
              <a:t>Klassdiagram</a:t>
            </a:r>
            <a:endParaRPr lang="sv-SE" dirty="0"/>
          </a:p>
        </p:txBody>
      </p:sp>
      <p:pic>
        <p:nvPicPr>
          <p:cNvPr id="5" name="Bildobjekt 4" descr="p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611" y="3422082"/>
            <a:ext cx="809969" cy="65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58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FlowerGrow EasyMode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48"/>
          <a:stretch/>
        </p:blipFill>
        <p:spPr>
          <a:xfrm>
            <a:off x="1701815" y="0"/>
            <a:ext cx="6193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98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80698" y="151922"/>
            <a:ext cx="8229600" cy="749676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K    d</a:t>
            </a:r>
            <a:endParaRPr lang="sv-SE" dirty="0"/>
          </a:p>
        </p:txBody>
      </p:sp>
      <p:pic>
        <p:nvPicPr>
          <p:cNvPr id="4" name="Bildobjekt 3" descr="flower_7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698" y="319144"/>
            <a:ext cx="429637" cy="445831"/>
          </a:xfrm>
          <a:prstGeom prst="rect">
            <a:avLst/>
          </a:prstGeom>
        </p:spPr>
      </p:pic>
      <p:pic>
        <p:nvPicPr>
          <p:cNvPr id="11" name="Bildobjekt 10" descr="Screen Shot 2020-01-08 at 14.11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791" y="2286688"/>
            <a:ext cx="2819400" cy="2311400"/>
          </a:xfrm>
          <a:prstGeom prst="rect">
            <a:avLst/>
          </a:prstGeom>
        </p:spPr>
      </p:pic>
      <p:pic>
        <p:nvPicPr>
          <p:cNvPr id="12" name="Bildobjekt 11" descr="Screen Shot 2020-01-08 at 14.29.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98" y="1023994"/>
            <a:ext cx="5358265" cy="540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76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416975" y="137695"/>
            <a:ext cx="7478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smtClean="0"/>
              <a:t>Exempel på hur spelet i sin enkelhet fungerar:</a:t>
            </a:r>
          </a:p>
        </p:txBody>
      </p:sp>
      <p:pic>
        <p:nvPicPr>
          <p:cNvPr id="21" name="Bildobjekt 20" descr="Screen Shot 2020-01-08 at 14.27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5" y="868856"/>
            <a:ext cx="6440848" cy="5662083"/>
          </a:xfrm>
          <a:prstGeom prst="rect">
            <a:avLst/>
          </a:prstGeom>
        </p:spPr>
      </p:pic>
      <p:sp>
        <p:nvSpPr>
          <p:cNvPr id="17" name="Rektangel 16"/>
          <p:cNvSpPr/>
          <p:nvPr/>
        </p:nvSpPr>
        <p:spPr>
          <a:xfrm>
            <a:off x="636433" y="1058221"/>
            <a:ext cx="2772833" cy="10689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ktangel 18"/>
          <p:cNvSpPr/>
          <p:nvPr/>
        </p:nvSpPr>
        <p:spPr>
          <a:xfrm>
            <a:off x="860691" y="4614333"/>
            <a:ext cx="1682750" cy="56091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ktangel 19"/>
          <p:cNvSpPr/>
          <p:nvPr/>
        </p:nvSpPr>
        <p:spPr>
          <a:xfrm>
            <a:off x="860691" y="5323417"/>
            <a:ext cx="2229642" cy="8572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623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4517</TotalTime>
  <Words>119</Words>
  <Application>Microsoft Macintosh PowerPoint</Application>
  <PresentationFormat>Bildspel på skärmen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17" baseType="lpstr">
      <vt:lpstr>Office-tema</vt:lpstr>
      <vt:lpstr>PowerPoint-presentation</vt:lpstr>
      <vt:lpstr>Spelidé från scratch</vt:lpstr>
      <vt:lpstr>PowerPoint-presentation</vt:lpstr>
      <vt:lpstr>PowerPoint-presentation</vt:lpstr>
      <vt:lpstr>PowerPoint-presentation</vt:lpstr>
      <vt:lpstr>Klassdiagram</vt:lpstr>
      <vt:lpstr>PowerPoint-presentation</vt:lpstr>
      <vt:lpstr>K    d</vt:lpstr>
      <vt:lpstr>PowerPoint-presentation</vt:lpstr>
      <vt:lpstr>PowerPoint-presentation</vt:lpstr>
      <vt:lpstr>Vad gick bra?</vt:lpstr>
      <vt:lpstr>Vad gick mindre bra?</vt:lpstr>
      <vt:lpstr>Grafik </vt:lpstr>
      <vt:lpstr>PowerPoint-presentation</vt:lpstr>
      <vt:lpstr>Framtida förbättringar</vt:lpstr>
      <vt:lpstr>PowerPoint-presentation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Lisa Bengtsson</dc:creator>
  <cp:lastModifiedBy>Lisa Bengtsson</cp:lastModifiedBy>
  <cp:revision>25</cp:revision>
  <dcterms:created xsi:type="dcterms:W3CDTF">2020-01-05T10:28:07Z</dcterms:created>
  <dcterms:modified xsi:type="dcterms:W3CDTF">2020-01-08T13:45:44Z</dcterms:modified>
</cp:coreProperties>
</file>