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6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4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6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8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6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0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4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6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60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37" y="664373"/>
            <a:ext cx="4672584" cy="233172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17" y="3299820"/>
            <a:ext cx="1316442" cy="1366065"/>
          </a:xfrm>
          <a:prstGeom prst="rect">
            <a:avLst/>
          </a:prstGeom>
        </p:spPr>
      </p:pic>
      <p:cxnSp>
        <p:nvCxnSpPr>
          <p:cNvPr id="9" name="Rak 8"/>
          <p:cNvCxnSpPr/>
          <p:nvPr/>
        </p:nvCxnSpPr>
        <p:spPr>
          <a:xfrm flipH="1">
            <a:off x="4571978" y="4665885"/>
            <a:ext cx="11489" cy="1049115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8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 descr="gras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58" y="5596128"/>
            <a:ext cx="9210958" cy="1261872"/>
          </a:xfrm>
          <a:prstGeom prst="rect">
            <a:avLst/>
          </a:prstGeom>
        </p:spPr>
      </p:pic>
      <p:pic>
        <p:nvPicPr>
          <p:cNvPr id="10" name="Bildobjekt 9" descr="p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55" y="5330833"/>
            <a:ext cx="1237046" cy="10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Spelid</a:t>
            </a:r>
            <a:r>
              <a:rPr lang="sv-SE" dirty="0" smtClean="0"/>
              <a:t>é från scratch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Gulligt spel</a:t>
            </a:r>
          </a:p>
          <a:p>
            <a:r>
              <a:rPr lang="sv-SE" dirty="0" smtClean="0"/>
              <a:t>Grafik, layouter</a:t>
            </a:r>
          </a:p>
          <a:p>
            <a:r>
              <a:rPr lang="sv-SE" dirty="0" smtClean="0"/>
              <a:t>Blomma som växer </a:t>
            </a:r>
          </a:p>
          <a:p>
            <a:r>
              <a:rPr lang="sv-SE" dirty="0" smtClean="0"/>
              <a:t>Fiender</a:t>
            </a:r>
          </a:p>
          <a:p>
            <a:r>
              <a:rPr lang="sv-SE" dirty="0" smtClean="0"/>
              <a:t>Svårighetsgrad - vattenmätare</a:t>
            </a:r>
          </a:p>
          <a:p>
            <a:endParaRPr lang="sv-SE" dirty="0" smtClean="0"/>
          </a:p>
        </p:txBody>
      </p:sp>
      <p:pic>
        <p:nvPicPr>
          <p:cNvPr id="6" name="Bildobjekt 5" descr="bud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62" y="274638"/>
            <a:ext cx="1100653" cy="1100653"/>
          </a:xfrm>
          <a:prstGeom prst="rect">
            <a:avLst/>
          </a:prstGeom>
        </p:spPr>
      </p:pic>
      <p:pic>
        <p:nvPicPr>
          <p:cNvPr id="7" name="Bildobjekt 6" descr="bee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78327"/>
            <a:ext cx="1040438" cy="1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Klassdiagram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 descr="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91" y="598562"/>
            <a:ext cx="809969" cy="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04917"/>
            <a:ext cx="8229600" cy="74967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Kod</a:t>
            </a:r>
            <a:endParaRPr lang="sv-SE" dirty="0"/>
          </a:p>
        </p:txBody>
      </p:sp>
      <p:pic>
        <p:nvPicPr>
          <p:cNvPr id="4" name="Bildobjekt 3" descr="flower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19" y="304917"/>
            <a:ext cx="815707" cy="846454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900918" y="1054593"/>
            <a:ext cx="696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Här laddas alla spelets bilder in i </a:t>
            </a:r>
            <a:r>
              <a:rPr lang="sv-SE" dirty="0" err="1" smtClean="0"/>
              <a:t>skrech.ts</a:t>
            </a:r>
            <a:r>
              <a:rPr lang="sv-SE" dirty="0" smtClean="0"/>
              <a:t> filen: </a:t>
            </a:r>
            <a:endParaRPr lang="sv-SE" dirty="0"/>
          </a:p>
        </p:txBody>
      </p:sp>
      <p:pic>
        <p:nvPicPr>
          <p:cNvPr id="9" name="Bildobjekt 8" descr="Screen Shot 2020-01-05 at 16.00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8" y="1515722"/>
            <a:ext cx="6913118" cy="5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Screen Shot 2020-01-05 at 16.0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1" y="933268"/>
            <a:ext cx="7478118" cy="5563479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860691" y="443685"/>
            <a:ext cx="747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Exempel på hur spelet i sin enkelhet fungerar: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418167" y="1195917"/>
            <a:ext cx="2772833" cy="10689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1418167" y="5154083"/>
            <a:ext cx="1682750" cy="6985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/>
          <p:cNvSpPr/>
          <p:nvPr/>
        </p:nvSpPr>
        <p:spPr>
          <a:xfrm>
            <a:off x="1418167" y="5926667"/>
            <a:ext cx="2116666" cy="4854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8964"/>
            <a:ext cx="8229600" cy="1143000"/>
          </a:xfrm>
        </p:spPr>
        <p:txBody>
          <a:bodyPr/>
          <a:lstStyle/>
          <a:p>
            <a:r>
              <a:rPr lang="sv-SE" dirty="0" smtClean="0"/>
              <a:t>Grafik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09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bad_clou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38" y="2516975"/>
            <a:ext cx="1739661" cy="902670"/>
          </a:xfrm>
          <a:prstGeom prst="rect">
            <a:avLst/>
          </a:prstGeom>
        </p:spPr>
      </p:pic>
      <p:pic>
        <p:nvPicPr>
          <p:cNvPr id="6" name="Bildobjekt 5" descr="bad_clou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9" y="336876"/>
            <a:ext cx="1698363" cy="774374"/>
          </a:xfrm>
          <a:prstGeom prst="rect">
            <a:avLst/>
          </a:prstGeom>
        </p:spPr>
      </p:pic>
      <p:pic>
        <p:nvPicPr>
          <p:cNvPr id="7" name="Bildobjekt 6" descr="bad_clou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1" y="1295954"/>
            <a:ext cx="1805467" cy="894869"/>
          </a:xfrm>
          <a:prstGeom prst="rect">
            <a:avLst/>
          </a:prstGeom>
        </p:spPr>
      </p:pic>
      <p:pic>
        <p:nvPicPr>
          <p:cNvPr id="8" name="Bildobjekt 7" descr="beeDe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78" y="2516975"/>
            <a:ext cx="1091196" cy="1187427"/>
          </a:xfrm>
          <a:prstGeom prst="rect">
            <a:avLst/>
          </a:prstGeom>
        </p:spPr>
      </p:pic>
      <p:pic>
        <p:nvPicPr>
          <p:cNvPr id="9" name="Bildobjekt 8" descr="beeLef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0" y="2516975"/>
            <a:ext cx="1021192" cy="1111250"/>
          </a:xfrm>
          <a:prstGeom prst="rect">
            <a:avLst/>
          </a:prstGeom>
        </p:spPr>
      </p:pic>
      <p:pic>
        <p:nvPicPr>
          <p:cNvPr id="10" name="Bildobjekt 9" descr="bud_ne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6" y="4018029"/>
            <a:ext cx="1111250" cy="1111250"/>
          </a:xfrm>
          <a:prstGeom prst="rect">
            <a:avLst/>
          </a:prstGeom>
        </p:spPr>
      </p:pic>
      <p:pic>
        <p:nvPicPr>
          <p:cNvPr id="11" name="Bildobjekt 10" descr="flower_1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26" y="4018029"/>
            <a:ext cx="1043205" cy="1082528"/>
          </a:xfrm>
          <a:prstGeom prst="rect">
            <a:avLst/>
          </a:prstGeom>
        </p:spPr>
      </p:pic>
      <p:pic>
        <p:nvPicPr>
          <p:cNvPr id="12" name="Bildobjekt 11" descr="flower_7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26" y="4018029"/>
            <a:ext cx="1070884" cy="1111250"/>
          </a:xfrm>
          <a:prstGeom prst="rect">
            <a:avLst/>
          </a:prstGeom>
        </p:spPr>
      </p:pic>
      <p:pic>
        <p:nvPicPr>
          <p:cNvPr id="13" name="Bildobjekt 12" descr="flower_2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08" y="4018029"/>
            <a:ext cx="1037502" cy="1075375"/>
          </a:xfrm>
          <a:prstGeom prst="rect">
            <a:avLst/>
          </a:prstGeom>
        </p:spPr>
      </p:pic>
      <p:pic>
        <p:nvPicPr>
          <p:cNvPr id="14" name="Bildobjekt 13" descr="flower_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37" y="4028786"/>
            <a:ext cx="1060518" cy="1100493"/>
          </a:xfrm>
          <a:prstGeom prst="rect">
            <a:avLst/>
          </a:prstGeom>
        </p:spPr>
      </p:pic>
      <p:pic>
        <p:nvPicPr>
          <p:cNvPr id="15" name="Bildobjekt 14" descr="good_clou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" y="336876"/>
            <a:ext cx="1834745" cy="1747715"/>
          </a:xfrm>
          <a:prstGeom prst="rect">
            <a:avLst/>
          </a:prstGeom>
        </p:spPr>
      </p:pic>
      <p:pic>
        <p:nvPicPr>
          <p:cNvPr id="16" name="Bildobjekt 15" descr="gras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128"/>
            <a:ext cx="9144000" cy="1261872"/>
          </a:xfrm>
          <a:prstGeom prst="rect">
            <a:avLst/>
          </a:prstGeom>
        </p:spPr>
      </p:pic>
      <p:pic>
        <p:nvPicPr>
          <p:cNvPr id="17" name="Bildobjekt 16" descr="po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6" y="5391896"/>
            <a:ext cx="1116837" cy="905023"/>
          </a:xfrm>
          <a:prstGeom prst="rect">
            <a:avLst/>
          </a:prstGeom>
        </p:spPr>
      </p:pic>
      <p:pic>
        <p:nvPicPr>
          <p:cNvPr id="18" name="Bildobjekt 17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31" y="551488"/>
            <a:ext cx="2243438" cy="11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</Words>
  <Application>Microsoft Macintosh PowerPoint</Application>
  <PresentationFormat>Bildspel på skärmen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PowerPoint-presentation</vt:lpstr>
      <vt:lpstr>Spelidé från scratch</vt:lpstr>
      <vt:lpstr>Klassdiagram</vt:lpstr>
      <vt:lpstr>Kod</vt:lpstr>
      <vt:lpstr>PowerPoint-presentation</vt:lpstr>
      <vt:lpstr>Grafik 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Lisa Bengtsson</dc:creator>
  <cp:lastModifiedBy>Lisa Bengtsson</cp:lastModifiedBy>
  <cp:revision>11</cp:revision>
  <dcterms:created xsi:type="dcterms:W3CDTF">2020-01-05T10:28:07Z</dcterms:created>
  <dcterms:modified xsi:type="dcterms:W3CDTF">2020-01-05T15:30:04Z</dcterms:modified>
</cp:coreProperties>
</file>