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6" r:id="rId3"/>
    <p:sldId id="257" r:id="rId4"/>
    <p:sldId id="266" r:id="rId5"/>
    <p:sldId id="267" r:id="rId6"/>
    <p:sldId id="268" r:id="rId7"/>
    <p:sldId id="258" r:id="rId8"/>
    <p:sldId id="269" r:id="rId9"/>
    <p:sldId id="259" r:id="rId10"/>
    <p:sldId id="260" r:id="rId11"/>
    <p:sldId id="270" r:id="rId12"/>
    <p:sldId id="264" r:id="rId13"/>
    <p:sldId id="265" r:id="rId14"/>
    <p:sldId id="262" r:id="rId15"/>
    <p:sldId id="261" r:id="rId16"/>
    <p:sldId id="272" r:id="rId17"/>
    <p:sldId id="271" r:id="rId18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76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86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240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6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51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80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6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70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4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6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8D1F-8C4D-3B47-9C48-93E30A027C48}" type="datetimeFigureOut">
              <a:rPr lang="sv-SE" smtClean="0"/>
              <a:t>20-01-05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8B70-5F28-544F-B35C-4F5D64C3233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60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32.png"/><Relationship Id="rId10" Type="http://schemas.openxmlformats.org/officeDocument/2006/relationships/image" Target="../media/image17.png"/><Relationship Id="rId11" Type="http://schemas.openxmlformats.org/officeDocument/2006/relationships/image" Target="../media/image28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5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 smtClean="0"/>
              <a:t>Slutprojekt</a:t>
            </a:r>
            <a:br>
              <a:rPr lang="sv-SE" b="1" dirty="0" smtClean="0"/>
            </a:br>
            <a:r>
              <a:rPr lang="sv-SE" sz="3600" dirty="0" err="1" smtClean="0"/>
              <a:t>Javascript</a:t>
            </a:r>
            <a:r>
              <a:rPr lang="sv-SE" sz="3600" dirty="0" smtClean="0"/>
              <a:t> 1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43171" y="2478043"/>
            <a:ext cx="5488982" cy="3815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3600" dirty="0" smtClean="0"/>
              <a:t>Camilla Eriksson</a:t>
            </a:r>
          </a:p>
          <a:p>
            <a:pPr marL="0" indent="0" algn="ctr">
              <a:buNone/>
            </a:pPr>
            <a:r>
              <a:rPr lang="sv-SE" sz="3600" dirty="0" smtClean="0"/>
              <a:t>Anne-Lie Bäck</a:t>
            </a:r>
          </a:p>
          <a:p>
            <a:pPr marL="0" indent="0" algn="ctr">
              <a:buNone/>
            </a:pPr>
            <a:r>
              <a:rPr lang="sv-SE" sz="3600" dirty="0" smtClean="0"/>
              <a:t>Markus Karlsson</a:t>
            </a:r>
          </a:p>
          <a:p>
            <a:pPr marL="0" indent="0" algn="ctr">
              <a:buNone/>
            </a:pPr>
            <a:r>
              <a:rPr lang="sv-SE" sz="3600" dirty="0" smtClean="0"/>
              <a:t>Lisa Bengtsson</a:t>
            </a:r>
            <a:endParaRPr lang="sv-SE" sz="3600" dirty="0"/>
          </a:p>
        </p:txBody>
      </p:sp>
      <p:pic>
        <p:nvPicPr>
          <p:cNvPr id="5" name="Bildobjekt 4" descr="bad_clou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9629"/>
            <a:ext cx="2126779" cy="1103537"/>
          </a:xfrm>
          <a:prstGeom prst="rect">
            <a:avLst/>
          </a:prstGeom>
        </p:spPr>
      </p:pic>
      <p:pic>
        <p:nvPicPr>
          <p:cNvPr id="6" name="Bildobjekt 5" descr="bad_clou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51" y="1947841"/>
            <a:ext cx="2076956" cy="946996"/>
          </a:xfrm>
          <a:prstGeom prst="rect">
            <a:avLst/>
          </a:prstGeom>
        </p:spPr>
      </p:pic>
      <p:pic>
        <p:nvPicPr>
          <p:cNvPr id="7" name="Bildobjekt 6" descr="bad_clou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4" y="4911293"/>
            <a:ext cx="2098396" cy="104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416975" y="137695"/>
            <a:ext cx="747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Exempel på hur spelet i sin enkelhet fungerar:</a:t>
            </a:r>
          </a:p>
        </p:txBody>
      </p:sp>
      <p:pic>
        <p:nvPicPr>
          <p:cNvPr id="21" name="Bildobjekt 20" descr="Screen Shot 2020-01-08 at 14.27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5" y="868856"/>
            <a:ext cx="6440848" cy="5662083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636433" y="1058221"/>
            <a:ext cx="2772833" cy="10689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860691" y="4614333"/>
            <a:ext cx="1682750" cy="5609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/>
          <p:cNvSpPr/>
          <p:nvPr/>
        </p:nvSpPr>
        <p:spPr>
          <a:xfrm>
            <a:off x="860691" y="5323417"/>
            <a:ext cx="2229642" cy="857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Screen Shot 2020-01-08 at 14.3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54" y="3303650"/>
            <a:ext cx="5410200" cy="2171700"/>
          </a:xfrm>
          <a:prstGeom prst="rect">
            <a:avLst/>
          </a:prstGeom>
        </p:spPr>
      </p:pic>
      <p:pic>
        <p:nvPicPr>
          <p:cNvPr id="5" name="Bildobjekt 4" descr="Screen Shot 2020-01-08 at 14.3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88" y="1449013"/>
            <a:ext cx="4521200" cy="1714500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2983610" y="428386"/>
            <a:ext cx="3427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smtClean="0"/>
              <a:t>Stjälken</a:t>
            </a:r>
            <a:endParaRPr lang="sv-SE" sz="4000" dirty="0"/>
          </a:p>
        </p:txBody>
      </p:sp>
      <p:sp>
        <p:nvSpPr>
          <p:cNvPr id="8" name="Rektangel 7"/>
          <p:cNvSpPr/>
          <p:nvPr/>
        </p:nvSpPr>
        <p:spPr>
          <a:xfrm>
            <a:off x="3270250" y="2222500"/>
            <a:ext cx="3503083" cy="2328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2402188" y="3619500"/>
            <a:ext cx="4932062" cy="2328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531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gick bra?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Bra kommunikation</a:t>
            </a:r>
          </a:p>
          <a:p>
            <a:r>
              <a:rPr lang="sv-SE" dirty="0" err="1" smtClean="0"/>
              <a:t>GitHub</a:t>
            </a:r>
            <a:r>
              <a:rPr lang="sv-SE" dirty="0" err="1"/>
              <a:t>-</a:t>
            </a:r>
            <a:r>
              <a:rPr lang="sv-SE" dirty="0" err="1" smtClean="0"/>
              <a:t>flow</a:t>
            </a:r>
            <a:r>
              <a:rPr lang="sv-SE" dirty="0" smtClean="0"/>
              <a:t> i samband med projektfunktionen</a:t>
            </a:r>
          </a:p>
          <a:p>
            <a:r>
              <a:rPr lang="sv-SE" dirty="0" smtClean="0"/>
              <a:t>Hålla deadlines</a:t>
            </a:r>
          </a:p>
          <a:p>
            <a:r>
              <a:rPr lang="sv-SE" dirty="0" smtClean="0"/>
              <a:t>Engagemang </a:t>
            </a:r>
          </a:p>
          <a:p>
            <a:r>
              <a:rPr lang="sv-SE" dirty="0" smtClean="0"/>
              <a:t>Enighet i gruppen</a:t>
            </a:r>
          </a:p>
          <a:p>
            <a:endParaRPr lang="sv-SE" dirty="0"/>
          </a:p>
        </p:txBody>
      </p:sp>
      <p:pic>
        <p:nvPicPr>
          <p:cNvPr id="4" name="Bildobjekt 3" descr="flower_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65" y="4054367"/>
            <a:ext cx="1488934" cy="15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0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gick mindre bra?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Brokig start på projektet</a:t>
            </a:r>
          </a:p>
          <a:p>
            <a:r>
              <a:rPr lang="sv-SE" dirty="0" smtClean="0"/>
              <a:t>Hitta lösningar p5/</a:t>
            </a:r>
            <a:r>
              <a:rPr lang="sv-SE" dirty="0" err="1" smtClean="0"/>
              <a:t>Typescrift</a:t>
            </a:r>
            <a:endParaRPr lang="sv-SE" dirty="0" smtClean="0"/>
          </a:p>
          <a:p>
            <a:r>
              <a:rPr lang="sv-SE" dirty="0" smtClean="0"/>
              <a:t>Jul - svårt med ett grupparbete över så många röda dagar</a:t>
            </a:r>
          </a:p>
          <a:p>
            <a:r>
              <a:rPr lang="sv-SE" dirty="0" smtClean="0"/>
              <a:t>Skriva ett UML schema utan tillräcklig kunskap</a:t>
            </a:r>
          </a:p>
          <a:p>
            <a:r>
              <a:rPr lang="sv-SE" dirty="0" smtClean="0"/>
              <a:t>1 </a:t>
            </a:r>
            <a:r>
              <a:rPr lang="sv-SE" dirty="0" err="1" smtClean="0"/>
              <a:t>issue</a:t>
            </a:r>
            <a:r>
              <a:rPr lang="sv-SE" dirty="0" smtClean="0"/>
              <a:t> 1 </a:t>
            </a:r>
            <a:r>
              <a:rPr lang="sv-SE" dirty="0" err="1" smtClean="0"/>
              <a:t>branch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4" name="Bildobjekt 3" descr="flower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42" y="4911139"/>
            <a:ext cx="1366143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7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401269"/>
            <a:ext cx="8229600" cy="1143000"/>
          </a:xfrm>
        </p:spPr>
        <p:txBody>
          <a:bodyPr/>
          <a:lstStyle/>
          <a:p>
            <a:r>
              <a:rPr lang="sv-SE" dirty="0" smtClean="0"/>
              <a:t>Grafik </a:t>
            </a:r>
            <a:endParaRPr lang="sv-SE" dirty="0"/>
          </a:p>
        </p:txBody>
      </p:sp>
      <p:pic>
        <p:nvPicPr>
          <p:cNvPr id="6" name="Bildobjekt 5" descr="good_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35" y="900904"/>
            <a:ext cx="1891532" cy="1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9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bad_clou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38" y="2516975"/>
            <a:ext cx="1739661" cy="902670"/>
          </a:xfrm>
          <a:prstGeom prst="rect">
            <a:avLst/>
          </a:prstGeom>
        </p:spPr>
      </p:pic>
      <p:pic>
        <p:nvPicPr>
          <p:cNvPr id="6" name="Bildobjekt 5" descr="bad_clou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79" y="336876"/>
            <a:ext cx="1698363" cy="774374"/>
          </a:xfrm>
          <a:prstGeom prst="rect">
            <a:avLst/>
          </a:prstGeom>
        </p:spPr>
      </p:pic>
      <p:pic>
        <p:nvPicPr>
          <p:cNvPr id="7" name="Bildobjekt 6" descr="bad_clou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1" y="1295954"/>
            <a:ext cx="1805467" cy="894869"/>
          </a:xfrm>
          <a:prstGeom prst="rect">
            <a:avLst/>
          </a:prstGeom>
        </p:spPr>
      </p:pic>
      <p:pic>
        <p:nvPicPr>
          <p:cNvPr id="8" name="Bildobjekt 7" descr="beeDe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78" y="2516975"/>
            <a:ext cx="1091196" cy="1187427"/>
          </a:xfrm>
          <a:prstGeom prst="rect">
            <a:avLst/>
          </a:prstGeom>
        </p:spPr>
      </p:pic>
      <p:pic>
        <p:nvPicPr>
          <p:cNvPr id="9" name="Bildobjekt 8" descr="beeLef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60" y="2516975"/>
            <a:ext cx="1021192" cy="1111250"/>
          </a:xfrm>
          <a:prstGeom prst="rect">
            <a:avLst/>
          </a:prstGeom>
        </p:spPr>
      </p:pic>
      <p:pic>
        <p:nvPicPr>
          <p:cNvPr id="10" name="Bildobjekt 9" descr="bud_new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8" y="4018029"/>
            <a:ext cx="1111250" cy="1111250"/>
          </a:xfrm>
          <a:prstGeom prst="rect">
            <a:avLst/>
          </a:prstGeom>
        </p:spPr>
      </p:pic>
      <p:pic>
        <p:nvPicPr>
          <p:cNvPr id="11" name="Bildobjekt 10" descr="flower_10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73" y="4018029"/>
            <a:ext cx="1043205" cy="1082528"/>
          </a:xfrm>
          <a:prstGeom prst="rect">
            <a:avLst/>
          </a:prstGeom>
        </p:spPr>
      </p:pic>
      <p:pic>
        <p:nvPicPr>
          <p:cNvPr id="12" name="Bildobjekt 11" descr="flower_7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73" y="4028786"/>
            <a:ext cx="1070884" cy="1111250"/>
          </a:xfrm>
          <a:prstGeom prst="rect">
            <a:avLst/>
          </a:prstGeom>
        </p:spPr>
      </p:pic>
      <p:pic>
        <p:nvPicPr>
          <p:cNvPr id="13" name="Bildobjekt 12" descr="flower_2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06" y="4028786"/>
            <a:ext cx="1037502" cy="1075375"/>
          </a:xfrm>
          <a:prstGeom prst="rect">
            <a:avLst/>
          </a:prstGeom>
        </p:spPr>
      </p:pic>
      <p:pic>
        <p:nvPicPr>
          <p:cNvPr id="14" name="Bildobjekt 13" descr="flower_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19" y="4018029"/>
            <a:ext cx="1060518" cy="1100493"/>
          </a:xfrm>
          <a:prstGeom prst="rect">
            <a:avLst/>
          </a:prstGeom>
        </p:spPr>
      </p:pic>
      <p:pic>
        <p:nvPicPr>
          <p:cNvPr id="15" name="Bildobjekt 14" descr="good_clou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" y="336876"/>
            <a:ext cx="1834745" cy="1747715"/>
          </a:xfrm>
          <a:prstGeom prst="rect">
            <a:avLst/>
          </a:prstGeom>
        </p:spPr>
      </p:pic>
      <p:pic>
        <p:nvPicPr>
          <p:cNvPr id="16" name="Bildobjekt 15" descr="gras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6128"/>
            <a:ext cx="9144000" cy="1261872"/>
          </a:xfrm>
          <a:prstGeom prst="rect">
            <a:avLst/>
          </a:prstGeom>
        </p:spPr>
      </p:pic>
      <p:pic>
        <p:nvPicPr>
          <p:cNvPr id="17" name="Bildobjekt 16" descr="pot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" y="5391896"/>
            <a:ext cx="1116837" cy="905023"/>
          </a:xfrm>
          <a:prstGeom prst="rect">
            <a:avLst/>
          </a:prstGeom>
        </p:spPr>
      </p:pic>
      <p:pic>
        <p:nvPicPr>
          <p:cNvPr id="18" name="Bildobjekt 17" descr="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31" y="551488"/>
            <a:ext cx="2243438" cy="1119524"/>
          </a:xfrm>
          <a:prstGeom prst="rect">
            <a:avLst/>
          </a:prstGeom>
        </p:spPr>
      </p:pic>
      <p:pic>
        <p:nvPicPr>
          <p:cNvPr id="20" name="Bildobjekt 19" descr="flower_25_brow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69" y="4028786"/>
            <a:ext cx="1068738" cy="1107751"/>
          </a:xfrm>
          <a:prstGeom prst="rect">
            <a:avLst/>
          </a:prstGeom>
        </p:spPr>
      </p:pic>
      <p:pic>
        <p:nvPicPr>
          <p:cNvPr id="21" name="Bildobjekt 20" descr="flower_100_brown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15" y="4028786"/>
            <a:ext cx="1070884" cy="1111250"/>
          </a:xfrm>
          <a:prstGeom prst="rect">
            <a:avLst/>
          </a:prstGeom>
        </p:spPr>
      </p:pic>
      <p:pic>
        <p:nvPicPr>
          <p:cNvPr id="22" name="Bildobjekt 21" descr="leafLeft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07" y="5271014"/>
            <a:ext cx="597699" cy="325114"/>
          </a:xfrm>
          <a:prstGeom prst="rect">
            <a:avLst/>
          </a:prstGeom>
        </p:spPr>
      </p:pic>
      <p:pic>
        <p:nvPicPr>
          <p:cNvPr id="23" name="Bildobjekt 22" descr="leafRigh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05" y="5249242"/>
            <a:ext cx="637724" cy="3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6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sv-SE" dirty="0" err="1" smtClean="0"/>
              <a:t>GrowTime</a:t>
            </a:r>
            <a:endParaRPr lang="sv-SE" dirty="0"/>
          </a:p>
        </p:txBody>
      </p:sp>
      <p:pic>
        <p:nvPicPr>
          <p:cNvPr id="4" name="Bildobjekt 3" descr="flower_1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99" y="2560638"/>
            <a:ext cx="2816056" cy="29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Framtida förbättringar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Bi-ljudet</a:t>
            </a:r>
          </a:p>
          <a:p>
            <a:r>
              <a:rPr lang="sv-SE" dirty="0" smtClean="0"/>
              <a:t>Spara </a:t>
            </a:r>
            <a:r>
              <a:rPr lang="sv-SE" dirty="0" err="1" smtClean="0"/>
              <a:t>grow</a:t>
            </a:r>
            <a:r>
              <a:rPr lang="sv-SE" dirty="0" smtClean="0"/>
              <a:t> score i </a:t>
            </a:r>
            <a:r>
              <a:rPr lang="sv-SE" dirty="0" err="1" smtClean="0"/>
              <a:t>local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endParaRPr lang="sv-SE" dirty="0" smtClean="0"/>
          </a:p>
          <a:p>
            <a:r>
              <a:rPr lang="sv-SE" dirty="0" smtClean="0"/>
              <a:t>Stjälken</a:t>
            </a:r>
          </a:p>
          <a:p>
            <a:r>
              <a:rPr lang="sv-SE" dirty="0" smtClean="0"/>
              <a:t>Ready, set, </a:t>
            </a:r>
            <a:r>
              <a:rPr lang="sv-SE" dirty="0" err="1"/>
              <a:t>g</a:t>
            </a:r>
            <a:r>
              <a:rPr lang="sv-SE" dirty="0" err="1" smtClean="0"/>
              <a:t>row</a:t>
            </a:r>
            <a:endParaRPr lang="sv-SE" dirty="0" smtClean="0"/>
          </a:p>
          <a:p>
            <a:endParaRPr lang="sv-SE" dirty="0"/>
          </a:p>
        </p:txBody>
      </p:sp>
      <p:pic>
        <p:nvPicPr>
          <p:cNvPr id="4" name="Bildobjekt 3" descr="gr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6128"/>
            <a:ext cx="9144000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1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37" y="664373"/>
            <a:ext cx="4672584" cy="233172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17" y="3299820"/>
            <a:ext cx="1316442" cy="1366065"/>
          </a:xfrm>
          <a:prstGeom prst="rect">
            <a:avLst/>
          </a:prstGeom>
        </p:spPr>
      </p:pic>
      <p:cxnSp>
        <p:nvCxnSpPr>
          <p:cNvPr id="9" name="Rak 8"/>
          <p:cNvCxnSpPr/>
          <p:nvPr/>
        </p:nvCxnSpPr>
        <p:spPr>
          <a:xfrm flipH="1">
            <a:off x="4571978" y="4665885"/>
            <a:ext cx="11489" cy="1049115"/>
          </a:xfrm>
          <a:prstGeom prst="line">
            <a:avLst/>
          </a:prstGeom>
          <a:ln>
            <a:solidFill>
              <a:srgbClr val="008000"/>
            </a:solidFill>
          </a:ln>
          <a:effectLst>
            <a:outerShdw blurRad="40000" dist="20000" dir="5400000" rotWithShape="0">
              <a:srgbClr val="008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 descr="gras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958" y="5596128"/>
            <a:ext cx="9210958" cy="1261872"/>
          </a:xfrm>
          <a:prstGeom prst="rect">
            <a:avLst/>
          </a:prstGeom>
        </p:spPr>
      </p:pic>
      <p:pic>
        <p:nvPicPr>
          <p:cNvPr id="10" name="Bildobjekt 9" descr="po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55" y="5330833"/>
            <a:ext cx="1237046" cy="10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Spelid</a:t>
            </a:r>
            <a:r>
              <a:rPr lang="sv-SE" dirty="0" smtClean="0"/>
              <a:t>é från scratch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Gulligt spel</a:t>
            </a:r>
          </a:p>
          <a:p>
            <a:r>
              <a:rPr lang="sv-SE" dirty="0" smtClean="0"/>
              <a:t>Grafik, layouter</a:t>
            </a:r>
          </a:p>
          <a:p>
            <a:r>
              <a:rPr lang="sv-SE" dirty="0" smtClean="0"/>
              <a:t>Blomma som växer </a:t>
            </a:r>
          </a:p>
          <a:p>
            <a:r>
              <a:rPr lang="sv-SE" dirty="0" smtClean="0"/>
              <a:t>Fiender</a:t>
            </a:r>
          </a:p>
          <a:p>
            <a:r>
              <a:rPr lang="sv-SE" dirty="0" smtClean="0"/>
              <a:t>Svårighetsgrad - vattenmätare</a:t>
            </a:r>
          </a:p>
          <a:p>
            <a:endParaRPr lang="sv-SE" dirty="0" smtClean="0"/>
          </a:p>
        </p:txBody>
      </p:sp>
      <p:pic>
        <p:nvPicPr>
          <p:cNvPr id="6" name="Bildobjekt 5" descr="bud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62" y="274638"/>
            <a:ext cx="1100653" cy="1100653"/>
          </a:xfrm>
          <a:prstGeom prst="rect">
            <a:avLst/>
          </a:prstGeom>
        </p:spPr>
      </p:pic>
      <p:pic>
        <p:nvPicPr>
          <p:cNvPr id="7" name="Bildobjekt 6" descr="bee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78327"/>
            <a:ext cx="1040438" cy="1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first ideas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02" y="172119"/>
            <a:ext cx="1220881" cy="6529061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1025138" y="641507"/>
            <a:ext cx="433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Våra första skisser</a:t>
            </a:r>
            <a:endParaRPr lang="sv-SE" sz="3600" dirty="0"/>
          </a:p>
        </p:txBody>
      </p:sp>
      <p:pic>
        <p:nvPicPr>
          <p:cNvPr id="7" name="Bildobjekt 6" descr="FlowerGrow first ideas_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7" y="1853425"/>
            <a:ext cx="5110388" cy="32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first ideas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84" y="0"/>
            <a:ext cx="5869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first ideas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01" y="367188"/>
            <a:ext cx="4050287" cy="5890307"/>
          </a:xfrm>
          <a:prstGeom prst="rect">
            <a:avLst/>
          </a:prstGeom>
        </p:spPr>
      </p:pic>
      <p:pic>
        <p:nvPicPr>
          <p:cNvPr id="5" name="Bildobjekt 4" descr="FlowerGrow first ideas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8" y="367188"/>
            <a:ext cx="4037992" cy="55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50096" y="1890966"/>
            <a:ext cx="8229600" cy="1143000"/>
          </a:xfrm>
        </p:spPr>
        <p:txBody>
          <a:bodyPr/>
          <a:lstStyle/>
          <a:p>
            <a:r>
              <a:rPr lang="sv-SE" dirty="0" smtClean="0"/>
              <a:t>Klassdiagram</a:t>
            </a:r>
            <a:endParaRPr lang="sv-SE" dirty="0"/>
          </a:p>
        </p:txBody>
      </p:sp>
      <p:pic>
        <p:nvPicPr>
          <p:cNvPr id="5" name="Bildobjekt 4" descr="p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11" y="3422082"/>
            <a:ext cx="809969" cy="6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lowerGrow EasyMode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8"/>
          <a:stretch/>
        </p:blipFill>
        <p:spPr>
          <a:xfrm>
            <a:off x="1701815" y="0"/>
            <a:ext cx="619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0698" y="151922"/>
            <a:ext cx="8229600" cy="74967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K    d</a:t>
            </a:r>
            <a:endParaRPr lang="sv-SE" dirty="0"/>
          </a:p>
        </p:txBody>
      </p:sp>
      <p:pic>
        <p:nvPicPr>
          <p:cNvPr id="4" name="Bildobjekt 3" descr="flower_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98" y="319144"/>
            <a:ext cx="429637" cy="445831"/>
          </a:xfrm>
          <a:prstGeom prst="rect">
            <a:avLst/>
          </a:prstGeom>
        </p:spPr>
      </p:pic>
      <p:pic>
        <p:nvPicPr>
          <p:cNvPr id="11" name="Bildobjekt 10" descr="Screen Shot 2020-01-08 at 14.11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91" y="2286688"/>
            <a:ext cx="2819400" cy="2311400"/>
          </a:xfrm>
          <a:prstGeom prst="rect">
            <a:avLst/>
          </a:prstGeom>
        </p:spPr>
      </p:pic>
      <p:pic>
        <p:nvPicPr>
          <p:cNvPr id="12" name="Bildobjekt 11" descr="Screen Shot 2020-01-08 at 14.29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8" y="1023994"/>
            <a:ext cx="5358265" cy="54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116</Words>
  <Application>Microsoft Macintosh PowerPoint</Application>
  <PresentationFormat>Bildspel på skärmen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Office-tema</vt:lpstr>
      <vt:lpstr>Slutprojekt Javascript 1 </vt:lpstr>
      <vt:lpstr>PowerPoint-presentation</vt:lpstr>
      <vt:lpstr>Spelidé från scratch</vt:lpstr>
      <vt:lpstr>PowerPoint-presentation</vt:lpstr>
      <vt:lpstr>PowerPoint-presentation</vt:lpstr>
      <vt:lpstr>PowerPoint-presentation</vt:lpstr>
      <vt:lpstr>Klassdiagram</vt:lpstr>
      <vt:lpstr>PowerPoint-presentation</vt:lpstr>
      <vt:lpstr>K    d</vt:lpstr>
      <vt:lpstr>PowerPoint-presentation</vt:lpstr>
      <vt:lpstr>PowerPoint-presentation</vt:lpstr>
      <vt:lpstr>Vad gick bra?</vt:lpstr>
      <vt:lpstr>Vad gick mindre bra?</vt:lpstr>
      <vt:lpstr>Grafik </vt:lpstr>
      <vt:lpstr>PowerPoint-presentation</vt:lpstr>
      <vt:lpstr>GrowTime</vt:lpstr>
      <vt:lpstr>Framtida förbättringar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Lisa Bengtsson</dc:creator>
  <cp:lastModifiedBy>Lisa Bengtsson</cp:lastModifiedBy>
  <cp:revision>28</cp:revision>
  <cp:lastPrinted>2020-01-08T13:56:28Z</cp:lastPrinted>
  <dcterms:created xsi:type="dcterms:W3CDTF">2020-01-05T10:28:07Z</dcterms:created>
  <dcterms:modified xsi:type="dcterms:W3CDTF">2020-01-08T14:07:53Z</dcterms:modified>
</cp:coreProperties>
</file>