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47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82197"/>
            <a:ext cx="7556421" cy="21339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¡Hola Mundo! </a:t>
            </a:r>
            <a:r>
              <a:rPr lang="en-US" sz="445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👋</a:t>
            </a: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 Presentamos a Eliud y Rebeca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85631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6501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Eliud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5140523"/>
            <a:ext cx="36364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Estudiante de Programación I en UTN.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084" y="385631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00084" y="46501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Rebeca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00084" y="5140523"/>
            <a:ext cx="36365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Estudiante de Programación I en UTN.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6280190" y="612147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Somos futuros cracks del código, listos para conquistar el mundo del software. ¡Juntos haremos grandes cosas!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353" y="731044"/>
            <a:ext cx="7679293" cy="1307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Algoritmos: Buscando y Ordenando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732353" y="2352675"/>
            <a:ext cx="7679293" cy="1004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programación, son cruciales para manejar información. Optimizan el acceso y la gestión de grandes volúmenes de datos. Los aplicaremos a una lista de películas para una mejor comprensión.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53" y="3629025"/>
            <a:ext cx="523042" cy="52304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64588" y="3716655"/>
            <a:ext cx="2615684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Búsqueda Eficiente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1464588" y="4169093"/>
            <a:ext cx="6947059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Encuentra información rápidamente en grandes volúmenes de datos.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53" y="5293757"/>
            <a:ext cx="523042" cy="52304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464588" y="5381387"/>
            <a:ext cx="2615684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Organización Lógica</a:t>
            </a:r>
            <a:endParaRPr lang="en-US" sz="2050" dirty="0"/>
          </a:p>
        </p:txBody>
      </p:sp>
      <p:sp>
        <p:nvSpPr>
          <p:cNvPr id="10" name="Text 5"/>
          <p:cNvSpPr/>
          <p:nvPr/>
        </p:nvSpPr>
        <p:spPr>
          <a:xfrm>
            <a:off x="1464588" y="5833824"/>
            <a:ext cx="6947059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Estructura datos para un acceso y análisis más sencillos.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53" y="6623685"/>
            <a:ext cx="523042" cy="52304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464588" y="6711315"/>
            <a:ext cx="2615684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Películas y Más</a:t>
            </a:r>
            <a:endParaRPr lang="en-US" sz="2050" dirty="0"/>
          </a:p>
        </p:txBody>
      </p:sp>
      <p:sp>
        <p:nvSpPr>
          <p:cNvPr id="13" name="Text 7"/>
          <p:cNvSpPr/>
          <p:nvPr/>
        </p:nvSpPr>
        <p:spPr>
          <a:xfrm>
            <a:off x="1464588" y="7163753"/>
            <a:ext cx="6947059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Aplicaremos estos conceptos a listas de películas para aprender.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4641"/>
            <a:ext cx="101755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Algoritmos Clave: Conceptos y Tipos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3669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2231708"/>
            <a:ext cx="30590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¿Qué es un Algoritmo?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2722126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 una secuencia de pasos lógicos. Resuelve problemas o realiza cálculos.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57830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87579" y="3673316"/>
            <a:ext cx="40490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Algoritmos de Ordenamiento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87579" y="4163735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Bubble Sort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Simple, pero lento en datos grandes.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587579" y="4605933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Merge Sort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Eficiente, requiere más memoria.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1587579" y="5048131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QuickSort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Rápido en promedio, su rendimiento varía.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904309"/>
            <a:ext cx="566976" cy="56697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587579" y="5999321"/>
            <a:ext cx="34449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Algoritmos de Búsqueda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1587579" y="6489740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Lineal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Busca elemento por elemento. Es simple, pero lento.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1587579" y="6931938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Binaria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Rápida en listas ordenadas. Necesita datos clasificados.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346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Componentes Clave: main.py y README.md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63200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3727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main.py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4217432"/>
            <a:ext cx="284261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Gestiona la interacción con el usuario. Ofrece un menú interactivo, pide datos y muestra resultados. Es el corazón de nuestro programa.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684" y="363200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507474" y="3727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README.md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507474" y="4217432"/>
            <a:ext cx="284273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 una guía esencial para el usuario. Detalla cómo usar el programa. Asegura una experiencia fluida y sin problemas.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85148"/>
            <a:ext cx="7556421" cy="1448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5DCE6"/>
                </a:solidFill>
                <a:highlight>
                  <a:srgbClr val="3E084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utils.py</a:t>
            </a: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: Lógica Central del Programa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97334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Este archivo es clave para la modularización. Contiene la inteligencia de nuestro proyecto de películas.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954304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4748093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Algoritmos Esenciales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93790" y="5592842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Aquí residen las funciones de ordenamiento y búsqueda.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093" y="3954304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407093" y="4748093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Funciones de Apoyo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3407093" y="5592842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Soporte auxiliar para las operaciones principales.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395" y="3954304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20395" y="474809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Diseño Modular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6020395" y="5238512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Separa la lógica del usuario, mejorando organización.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1726" y="370642"/>
            <a:ext cx="8542734" cy="421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Resultados de Pruebas: Rendimiento de Algoritmos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471726" y="1061323"/>
            <a:ext cx="13686949" cy="2156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Hemos evaluado el desempeño de los algoritmos clave. Los resultados muestran claras diferencias en su eficiencia al procesar datos.</a:t>
            </a:r>
            <a:endParaRPr lang="en-US" sz="16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55" y="1546502"/>
            <a:ext cx="9859806" cy="55214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71725" y="7445314"/>
            <a:ext cx="13686949" cy="4312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QuickSort y Merge Sort destacan por su rapidez en el ordenamiento. Bubble Sort, aunque simple, es notablemente más lento. La búsqueda binaria demostró gran eficiencia en listas ordenadas, optimizando el acceso a la información.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7609"/>
            <a:ext cx="90239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Aprendizajes Clave del Proyecto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2966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3124676"/>
            <a:ext cx="22542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Algoritmos en Práctica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3969425"/>
            <a:ext cx="22542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Aplicamos ordenamiento y búsqueda. Mejoró nuestro manejo de datos.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302966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19067" y="3124676"/>
            <a:ext cx="22543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Programación Modular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19067" y="3969425"/>
            <a:ext cx="225432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Código organizado en `main.py` y `utils.py`. Mejora escalabilidad.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302966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50674" y="3124676"/>
            <a:ext cx="22543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Documentación y Validación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250674" y="3969425"/>
            <a:ext cx="225432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`README.md` es clave. Garantiza uso correcto.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3029664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582281" y="3124676"/>
            <a:ext cx="22543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Colaboración Efectiva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582281" y="3969425"/>
            <a:ext cx="225432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trabajo en equipo fue vital. Logramos un proyecto robusto.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60390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Estos aprendizajes nos impulsan a seguir creando y mejorando.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33080"/>
            <a:ext cx="6583561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¡Misión Cumplida! </a:t>
            </a:r>
            <a:r>
              <a:rPr lang="en-US" sz="445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🎉🎬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8964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Queremos expresar nuestro sincero agradecimiento a todos. Su apoyo fue clave para este proyecto.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7059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Eliud y Rebeca les deseamos un feliz día. ¡Gracias por acompañarnos en esta aventura!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515</Words>
  <Application>Microsoft Office PowerPoint</Application>
  <PresentationFormat>Personalizado</PresentationFormat>
  <Paragraphs>61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Consolas</vt:lpstr>
      <vt:lpstr>Bricolage Grotesque Extra Bold</vt:lpstr>
      <vt:lpstr>Montserrat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rebeca coletti</cp:lastModifiedBy>
  <cp:revision>2</cp:revision>
  <dcterms:created xsi:type="dcterms:W3CDTF">2025-06-05T16:11:54Z</dcterms:created>
  <dcterms:modified xsi:type="dcterms:W3CDTF">2025-06-09T16:58:02Z</dcterms:modified>
</cp:coreProperties>
</file>