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/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图像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图像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在此键入引文。"/>
          <p:cNvSpPr txBox="1"/>
          <p:nvPr>
            <p:ph type="body" sz="quarter" idx="21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苏子柔"/>
          <p:cNvSpPr txBox="1"/>
          <p:nvPr>
            <p:ph type="body" sz="quarter" idx="22"/>
          </p:nvPr>
        </p:nvSpPr>
        <p:spPr>
          <a:xfrm>
            <a:off x="762000" y="10731499"/>
            <a:ext cx="22860000" cy="16510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sz="87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苏子柔</a:t>
            </a:r>
          </a:p>
        </p:txBody>
      </p:sp>
      <p:sp>
        <p:nvSpPr>
          <p:cNvPr id="124" name="文本"/>
          <p:cNvSpPr txBox="1"/>
          <p:nvPr>
            <p:ph type="body" sz="quarter" idx="2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/>
          <p:nvPr>
            <p:ph type="body" sz="quarter" idx="21"/>
          </p:nvPr>
        </p:nvSpPr>
        <p:spPr>
          <a:xfrm>
            <a:off x="11049000" y="3721100"/>
            <a:ext cx="12573000" cy="2489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图像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苏子柔"/>
          <p:cNvSpPr txBox="1"/>
          <p:nvPr>
            <p:ph type="body" sz="quarter" idx="23"/>
          </p:nvPr>
        </p:nvSpPr>
        <p:spPr>
          <a:xfrm>
            <a:off x="11049000" y="10731499"/>
            <a:ext cx="12573000" cy="16510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b="1" sz="87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苏子柔</a:t>
            </a:r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标题文本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正文级别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/>
          <p:nvPr>
            <p:ph type="sldNum" sz="quarter" idx="2"/>
          </p:nvPr>
        </p:nvSpPr>
        <p:spPr>
          <a:xfrm>
            <a:off x="22994915" y="584200"/>
            <a:ext cx="571501" cy="622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图像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标题文本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正文级别 1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/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/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/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/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80"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图像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标题文本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23041347" y="609600"/>
            <a:ext cx="571501" cy="622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省人力资源管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1340">
              <a:defRPr sz="20604"/>
            </a:lvl1pPr>
          </a:lstStyle>
          <a:p>
            <a:pPr/>
            <a:r>
              <a:t>省人力资源管理</a:t>
            </a:r>
          </a:p>
        </p:txBody>
      </p:sp>
      <p:sp>
        <p:nvSpPr>
          <p:cNvPr id="167" name="Group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王晓媛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王晓媛</a:t>
            </a:r>
          </a:p>
        </p:txBody>
      </p:sp>
      <p:sp>
        <p:nvSpPr>
          <p:cNvPr id="208" name="放需要的文字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放需要的文字</a:t>
            </a:r>
          </a:p>
        </p:txBody>
      </p:sp>
      <p:sp>
        <p:nvSpPr>
          <p:cNvPr id="209" name="需求设计-市级用户需求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需求设计-市级用户需求</a:t>
            </a:r>
          </a:p>
        </p:txBody>
      </p:sp>
      <p:pic>
        <p:nvPicPr>
          <p:cNvPr id="210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1306" y="3795451"/>
            <a:ext cx="9519291" cy="8766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王晓媛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王晓媛</a:t>
            </a:r>
          </a:p>
        </p:txBody>
      </p:sp>
      <p:sp>
        <p:nvSpPr>
          <p:cNvPr id="213" name="类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类设计</a:t>
            </a:r>
          </a:p>
        </p:txBody>
      </p:sp>
      <p:sp>
        <p:nvSpPr>
          <p:cNvPr id="214" name="这里放数据相关类图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这里放数据相关类图</a:t>
            </a:r>
          </a:p>
        </p:txBody>
      </p:sp>
      <p:pic>
        <p:nvPicPr>
          <p:cNvPr id="215" name="未命名绘图.png" descr="未命名绘图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6664" y="833811"/>
            <a:ext cx="13350672" cy="12048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这里放序列设计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这里放序列设计</a:t>
            </a:r>
          </a:p>
        </p:txBody>
      </p:sp>
      <p:sp>
        <p:nvSpPr>
          <p:cNvPr id="218" name="王晓媛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王晓媛</a:t>
            </a:r>
          </a:p>
        </p:txBody>
      </p:sp>
      <p:sp>
        <p:nvSpPr>
          <p:cNvPr id="219" name="类序列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类序列设计</a:t>
            </a:r>
          </a:p>
        </p:txBody>
      </p:sp>
      <p:pic>
        <p:nvPicPr>
          <p:cNvPr id="220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643" y="4063999"/>
            <a:ext cx="5207001" cy="820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movie.gif" descr="pasted-movi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96271" y="3584510"/>
            <a:ext cx="11887201" cy="787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王晓媛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王晓媛</a:t>
            </a:r>
          </a:p>
        </p:txBody>
      </p:sp>
      <p:sp>
        <p:nvSpPr>
          <p:cNvPr id="224" name="类序列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类序列设计</a:t>
            </a:r>
          </a:p>
        </p:txBody>
      </p:sp>
      <p:pic>
        <p:nvPicPr>
          <p:cNvPr id="225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0132" y="4063999"/>
            <a:ext cx="5969001" cy="855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movie.gif" descr="pasted-movi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74924" y="3694914"/>
            <a:ext cx="7621506" cy="8748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movie.gif" descr="pasted-movi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70688" y="4064000"/>
            <a:ext cx="11887201" cy="797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王晓媛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王晓媛</a:t>
            </a:r>
          </a:p>
        </p:txBody>
      </p:sp>
      <p:sp>
        <p:nvSpPr>
          <p:cNvPr id="230" name="类序列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类序列设计</a:t>
            </a:r>
          </a:p>
        </p:txBody>
      </p:sp>
      <p:pic>
        <p:nvPicPr>
          <p:cNvPr id="231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643" y="4064000"/>
            <a:ext cx="5207001" cy="8204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asted-movie.gif" descr="pasted-movi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8453" y="4064000"/>
            <a:ext cx="5969001" cy="8559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asted-movie.gif" descr="pasted-movi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74924" y="3694914"/>
            <a:ext cx="7621506" cy="8748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movie.gif" descr="pasted-movi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70688" y="4064000"/>
            <a:ext cx="11887201" cy="797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文本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237" name="潘天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潘天瑶</a:t>
            </a:r>
          </a:p>
        </p:txBody>
      </p:sp>
      <p:sp>
        <p:nvSpPr>
          <p:cNvPr id="238" name="需求设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需求设计</a:t>
            </a:r>
          </a:p>
          <a:p>
            <a:pPr lvl="1"/>
            <a:r>
              <a:t>省用户</a:t>
            </a:r>
          </a:p>
          <a:p>
            <a:pPr/>
            <a:r>
              <a:t>软件设计</a:t>
            </a:r>
          </a:p>
          <a:p>
            <a:pPr lvl="1"/>
            <a:r>
              <a:t>报表类设计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潘天瑶、刘雅诗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潘天瑶、刘雅诗</a:t>
            </a:r>
          </a:p>
        </p:txBody>
      </p:sp>
      <p:sp>
        <p:nvSpPr>
          <p:cNvPr id="241" name="放需要的说明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放需要的说明</a:t>
            </a:r>
          </a:p>
        </p:txBody>
      </p:sp>
      <p:sp>
        <p:nvSpPr>
          <p:cNvPr id="242" name="需求设计-省用户需求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需求设计-省用户需求</a:t>
            </a:r>
          </a:p>
        </p:txBody>
      </p:sp>
      <p:pic>
        <p:nvPicPr>
          <p:cNvPr id="243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08885" y="1349430"/>
            <a:ext cx="8515331" cy="11017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潘天瑶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潘天瑶</a:t>
            </a:r>
          </a:p>
        </p:txBody>
      </p:sp>
      <p:sp>
        <p:nvSpPr>
          <p:cNvPr id="246" name="类设计-用户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类设计-用户类</a:t>
            </a:r>
          </a:p>
        </p:txBody>
      </p:sp>
      <p:sp>
        <p:nvSpPr>
          <p:cNvPr id="247" name="放相关类图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放相关类图</a:t>
            </a:r>
          </a:p>
        </p:txBody>
      </p:sp>
      <p:pic>
        <p:nvPicPr>
          <p:cNvPr id="248" name="2C402480926723A86528176E469BE143.png" descr="2C402480926723A86528176E469BE1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9455" y="5039083"/>
            <a:ext cx="21545090" cy="6867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251" name="类设计-类序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类设计-类序列</a:t>
            </a:r>
          </a:p>
        </p:txBody>
      </p:sp>
      <p:sp>
        <p:nvSpPr>
          <p:cNvPr id="252" name="连按此项以编辑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3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0778" y="3657599"/>
            <a:ext cx="11887201" cy="899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asted-movie.gif" descr="pasted-movi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2732" y="3543299"/>
            <a:ext cx="5232401" cy="927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潘天瑶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潘天瑶</a:t>
            </a:r>
          </a:p>
        </p:txBody>
      </p:sp>
      <p:sp>
        <p:nvSpPr>
          <p:cNvPr id="257" name="类设计-序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类设计-序列</a:t>
            </a:r>
          </a:p>
        </p:txBody>
      </p:sp>
      <p:sp>
        <p:nvSpPr>
          <p:cNvPr id="258" name="用户修改密码"/>
          <p:cNvSpPr txBox="1"/>
          <p:nvPr>
            <p:ph type="body" sz="half" idx="1"/>
          </p:nvPr>
        </p:nvSpPr>
        <p:spPr>
          <a:xfrm>
            <a:off x="762000" y="3860800"/>
            <a:ext cx="10758446" cy="8585200"/>
          </a:xfrm>
          <a:prstGeom prst="rect">
            <a:avLst/>
          </a:prstGeom>
        </p:spPr>
        <p:txBody>
          <a:bodyPr/>
          <a:lstStyle/>
          <a:p>
            <a:pPr/>
            <a:r>
              <a:t>用户修改密码</a:t>
            </a:r>
          </a:p>
        </p:txBody>
      </p:sp>
      <p:pic>
        <p:nvPicPr>
          <p:cNvPr id="259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216" y="5425685"/>
            <a:ext cx="9736014" cy="657389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用户修改备案信息"/>
          <p:cNvSpPr txBox="1"/>
          <p:nvPr/>
        </p:nvSpPr>
        <p:spPr>
          <a:xfrm>
            <a:off x="12694020" y="3860799"/>
            <a:ext cx="10758447" cy="858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35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4800"/>
            </a:lvl1pPr>
          </a:lstStyle>
          <a:p>
            <a:pPr/>
            <a:r>
              <a:t>用户修改备案信息</a:t>
            </a:r>
          </a:p>
        </p:txBody>
      </p:sp>
      <p:pic>
        <p:nvPicPr>
          <p:cNvPr id="261" name="pasted-movie.gif" descr="pasted-movi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05237" y="5321668"/>
            <a:ext cx="9736014" cy="6781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总叙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总叙</a:t>
            </a:r>
          </a:p>
        </p:txBody>
      </p:sp>
      <p:sp>
        <p:nvSpPr>
          <p:cNvPr id="170" name="项目分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项目分工</a:t>
            </a:r>
          </a:p>
        </p:txBody>
      </p:sp>
      <p:sp>
        <p:nvSpPr>
          <p:cNvPr id="171" name="需求分析…"/>
          <p:cNvSpPr txBox="1"/>
          <p:nvPr>
            <p:ph type="body" sz="half" idx="1"/>
          </p:nvPr>
        </p:nvSpPr>
        <p:spPr>
          <a:xfrm>
            <a:off x="762000" y="3860800"/>
            <a:ext cx="11086122" cy="8585200"/>
          </a:xfrm>
          <a:prstGeom prst="rect">
            <a:avLst/>
          </a:prstGeom>
        </p:spPr>
        <p:txBody>
          <a:bodyPr/>
          <a:lstStyle/>
          <a:p>
            <a:pPr marL="635000" indent="-635000">
              <a:defRPr sz="3300"/>
            </a:pPr>
            <a:r>
              <a:t>需求分析</a:t>
            </a:r>
          </a:p>
          <a:p>
            <a:pPr lvl="1">
              <a:defRPr sz="3300"/>
            </a:pPr>
            <a:r>
              <a:t>吴沁璇：用户登录、人力资源模块功能需求，引言、任务概述</a:t>
            </a:r>
          </a:p>
          <a:p>
            <a:pPr lvl="1">
              <a:defRPr sz="3300"/>
            </a:pPr>
            <a:r>
              <a:t>王晓媛：市级用户的功能需求</a:t>
            </a:r>
          </a:p>
          <a:p>
            <a:pPr lvl="1">
              <a:defRPr sz="3300"/>
            </a:pPr>
            <a:r>
              <a:t>潘天瑶、刘雅诗：省级用户功能需求</a:t>
            </a:r>
          </a:p>
          <a:p>
            <a:pPr lvl="1">
              <a:defRPr sz="3300"/>
            </a:pPr>
            <a:r>
              <a:t>苏尼、魏斯训：其他需求和规定(性能、安全性、扩展性、运行环境)</a:t>
            </a:r>
          </a:p>
          <a:p>
            <a:pPr lvl="1">
              <a:defRPr sz="3300"/>
            </a:pPr>
            <a:r>
              <a:t>全体：系统管理员功能需求</a:t>
            </a:r>
          </a:p>
        </p:txBody>
      </p:sp>
      <p:sp>
        <p:nvSpPr>
          <p:cNvPr id="172" name="软件设计…"/>
          <p:cNvSpPr txBox="1"/>
          <p:nvPr/>
        </p:nvSpPr>
        <p:spPr>
          <a:xfrm>
            <a:off x="12453034" y="3860799"/>
            <a:ext cx="11086123" cy="858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35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300"/>
            </a:pPr>
            <a:r>
              <a:t>软件设计</a:t>
            </a:r>
          </a:p>
          <a:p>
            <a:pPr lvl="1" marL="1270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300"/>
            </a:pPr>
            <a:r>
              <a:t>吴沁璇：功能设计、架构设计</a:t>
            </a:r>
          </a:p>
          <a:p>
            <a:pPr lvl="1" marL="1270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300"/>
            </a:pPr>
            <a:r>
              <a:t>王晓媛、吴沁璇：报表有关类设计、数据库设计</a:t>
            </a:r>
          </a:p>
          <a:p>
            <a:pPr lvl="1" marL="1270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300"/>
            </a:pPr>
            <a:r>
              <a:t>潘天瑶：用户有关类设计</a:t>
            </a:r>
          </a:p>
          <a:p>
            <a:pPr lvl="1" marL="1270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300"/>
            </a:pPr>
            <a:r>
              <a:t>刘雅诗：通知有关类设计</a:t>
            </a:r>
          </a:p>
          <a:p>
            <a:pPr lvl="1" marL="1270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 Regular"/>
              <a:buChar char="▸"/>
              <a:defRPr sz="3300"/>
            </a:pPr>
            <a:r>
              <a:t>苏尼、魏斯训：调查期和系统检测有关类设计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文本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264" name="刘雅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刘雅诗</a:t>
            </a:r>
          </a:p>
        </p:txBody>
      </p:sp>
      <p:sp>
        <p:nvSpPr>
          <p:cNvPr id="265" name="需求设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需求设计</a:t>
            </a:r>
          </a:p>
          <a:p>
            <a:pPr lvl="1"/>
            <a:r>
              <a:t>省用户</a:t>
            </a:r>
          </a:p>
          <a:p>
            <a:pPr/>
            <a:r>
              <a:t>软件设计</a:t>
            </a:r>
          </a:p>
          <a:p>
            <a:pPr lvl="1"/>
            <a:r>
              <a:t>通知类设计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刘雅诗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刘雅诗</a:t>
            </a:r>
          </a:p>
        </p:txBody>
      </p:sp>
      <p:sp>
        <p:nvSpPr>
          <p:cNvPr id="268" name="连按此项以编辑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</a:p>
        </p:txBody>
      </p:sp>
      <p:sp>
        <p:nvSpPr>
          <p:cNvPr id="269" name="类设计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刘雅诗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刘雅诗</a:t>
            </a:r>
          </a:p>
        </p:txBody>
      </p:sp>
      <p:sp>
        <p:nvSpPr>
          <p:cNvPr id="272" name="连按此项以编辑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</a:p>
        </p:txBody>
      </p:sp>
      <p:sp>
        <p:nvSpPr>
          <p:cNvPr id="273" name="类序列设计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类序列设计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文本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276" name="魏斯训、苏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魏斯训、苏尼</a:t>
            </a:r>
          </a:p>
        </p:txBody>
      </p:sp>
      <p:sp>
        <p:nvSpPr>
          <p:cNvPr id="277" name="需求设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需求设计</a:t>
            </a:r>
          </a:p>
          <a:p>
            <a:pPr lvl="1"/>
            <a:r>
              <a:t>系统监控</a:t>
            </a:r>
          </a:p>
          <a:p>
            <a:pPr/>
            <a:r>
              <a:t>软件设计</a:t>
            </a:r>
          </a:p>
          <a:p>
            <a:pPr lvl="1"/>
            <a:r>
              <a:t>系统监控类设计</a:t>
            </a:r>
          </a:p>
          <a:p>
            <a:pPr lvl="1"/>
            <a:r>
              <a:t>调查期类设计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魏斯训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魏斯训</a:t>
            </a:r>
          </a:p>
        </p:txBody>
      </p:sp>
      <p:sp>
        <p:nvSpPr>
          <p:cNvPr id="280" name="需要的文字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需要的文字</a:t>
            </a:r>
          </a:p>
        </p:txBody>
      </p:sp>
      <p:sp>
        <p:nvSpPr>
          <p:cNvPr id="281" name="需求设计-系统管理员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需求设计-系统管理员</a:t>
            </a:r>
          </a:p>
        </p:txBody>
      </p:sp>
      <p:pic>
        <p:nvPicPr>
          <p:cNvPr id="282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77641" y="5968999"/>
            <a:ext cx="7010401" cy="436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魏斯训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魏斯训</a:t>
            </a:r>
          </a:p>
        </p:txBody>
      </p:sp>
      <p:sp>
        <p:nvSpPr>
          <p:cNvPr id="285" name="类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类设计</a:t>
            </a:r>
          </a:p>
        </p:txBody>
      </p:sp>
      <p:sp>
        <p:nvSpPr>
          <p:cNvPr id="286" name="这里放类图(调查期相关类和系统监控类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这里放类图(调查期相关类和系统监控类)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魏斯训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魏斯训</a:t>
            </a:r>
          </a:p>
        </p:txBody>
      </p:sp>
      <p:sp>
        <p:nvSpPr>
          <p:cNvPr id="289" name="类序列设计-调查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类序列设计-调查期</a:t>
            </a:r>
          </a:p>
        </p:txBody>
      </p:sp>
      <p:pic>
        <p:nvPicPr>
          <p:cNvPr id="290" name="新增调查期" descr="新增调查期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009" y="4524269"/>
            <a:ext cx="10241439" cy="7309062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新增调查期"/>
          <p:cNvSpPr/>
          <p:nvPr/>
        </p:nvSpPr>
        <p:spPr>
          <a:xfrm>
            <a:off x="510009" y="3787669"/>
            <a:ext cx="10241439" cy="6350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spcBef>
                <a:spcPts val="0"/>
              </a:spcBef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新增调查期</a:t>
            </a:r>
          </a:p>
        </p:txBody>
      </p:sp>
      <p:pic>
        <p:nvPicPr>
          <p:cNvPr id="292" name="pasted-movie.gif" descr="pasted-movi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8028" y="4688395"/>
            <a:ext cx="10241439" cy="6980810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修改调查期"/>
          <p:cNvSpPr/>
          <p:nvPr/>
        </p:nvSpPr>
        <p:spPr>
          <a:xfrm>
            <a:off x="12908027" y="3951795"/>
            <a:ext cx="10241440" cy="6350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>
              <a:spcBef>
                <a:spcPts val="0"/>
              </a:spcBef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修改调查期</a:t>
            </a:r>
          </a:p>
        </p:txBody>
      </p:sp>
      <p:pic>
        <p:nvPicPr>
          <p:cNvPr id="294" name="pasted-movie.gif" descr="pasted-movi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81300" y="4234783"/>
            <a:ext cx="6021400" cy="7888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xit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0" dur="1500" fill="hold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4" grpId="3"/>
      <p:bldP build="whole" bldLvl="1" animBg="1" rev="0" advAuto="0" spid="290" grpId="1"/>
      <p:bldP build="whole" bldLvl="1" animBg="1" rev="0" advAuto="0" spid="292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魏斯训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魏斯训</a:t>
            </a:r>
          </a:p>
        </p:txBody>
      </p:sp>
      <p:sp>
        <p:nvSpPr>
          <p:cNvPr id="297" name="类序列设计-系统监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类序列设计-系统监控</a:t>
            </a:r>
          </a:p>
        </p:txBody>
      </p:sp>
      <p:pic>
        <p:nvPicPr>
          <p:cNvPr id="298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47411" y="3924299"/>
            <a:ext cx="11887201" cy="850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连按此项以编辑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175" name="连按此项以编辑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7044">
              <a:spcBef>
                <a:spcPts val="2300"/>
              </a:spcBef>
              <a:defRPr sz="5133"/>
            </a:pPr>
          </a:p>
        </p:txBody>
      </p:sp>
      <p:sp>
        <p:nvSpPr>
          <p:cNvPr id="176" name="连按此项以编辑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7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1481" y="4305012"/>
            <a:ext cx="14103594" cy="7747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文本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180" name="吴沁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吴沁璇</a:t>
            </a:r>
          </a:p>
        </p:txBody>
      </p:sp>
      <p:sp>
        <p:nvSpPr>
          <p:cNvPr id="181" name="架构设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架构设计</a:t>
            </a:r>
          </a:p>
          <a:p>
            <a:pPr/>
            <a:r>
              <a:t>数据库设计</a:t>
            </a:r>
          </a:p>
          <a:p>
            <a:pPr/>
            <a:r>
              <a:t>需求设计</a:t>
            </a:r>
          </a:p>
          <a:p>
            <a:pPr lvl="1"/>
            <a:r>
              <a:t>监测点用户需求</a:t>
            </a:r>
          </a:p>
          <a:p>
            <a:pPr/>
            <a:r>
              <a:t>软件设计</a:t>
            </a:r>
          </a:p>
          <a:p>
            <a:pPr lvl="1"/>
            <a:r>
              <a:t>报表类设计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吴沁璇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吴沁璇</a:t>
            </a:r>
          </a:p>
        </p:txBody>
      </p:sp>
      <p:sp>
        <p:nvSpPr>
          <p:cNvPr id="184" name="连按此项以编辑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</a:p>
        </p:txBody>
      </p:sp>
      <p:sp>
        <p:nvSpPr>
          <p:cNvPr id="185" name="需求分析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需求分析</a:t>
            </a:r>
          </a:p>
        </p:txBody>
      </p:sp>
      <p:pic>
        <p:nvPicPr>
          <p:cNvPr id="186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608" y="4902199"/>
            <a:ext cx="9956801" cy="655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asted-movie.gif" descr="pasted-movi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96050" y="6423594"/>
            <a:ext cx="9956801" cy="3510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吴沁璇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吴沁璇</a:t>
            </a:r>
          </a:p>
        </p:txBody>
      </p:sp>
      <p:sp>
        <p:nvSpPr>
          <p:cNvPr id="190" name="架构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架构设计</a:t>
            </a:r>
          </a:p>
        </p:txBody>
      </p:sp>
      <p:sp>
        <p:nvSpPr>
          <p:cNvPr id="191" name="连按此项以编辑"/>
          <p:cNvSpPr txBox="1"/>
          <p:nvPr>
            <p:ph type="body" sz="half" idx="1"/>
          </p:nvPr>
        </p:nvSpPr>
        <p:spPr>
          <a:xfrm>
            <a:off x="762000" y="3860800"/>
            <a:ext cx="10713324" cy="85852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2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41467" y="5511799"/>
            <a:ext cx="8077201" cy="533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吴沁璇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吴沁璇</a:t>
            </a:r>
          </a:p>
        </p:txBody>
      </p:sp>
      <p:sp>
        <p:nvSpPr>
          <p:cNvPr id="195" name="概要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概要设计</a:t>
            </a:r>
          </a:p>
        </p:txBody>
      </p:sp>
      <p:sp>
        <p:nvSpPr>
          <p:cNvPr id="196" name="连按此项以编辑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</a:p>
        </p:txBody>
      </p:sp>
      <p:pic>
        <p:nvPicPr>
          <p:cNvPr id="197" name="pasted-movie.gif" descr="pasted-movi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15525" y="2869461"/>
            <a:ext cx="6197601" cy="942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吴沁璇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吴沁璇</a:t>
            </a:r>
          </a:p>
        </p:txBody>
      </p:sp>
      <p:sp>
        <p:nvSpPr>
          <p:cNvPr id="200" name="类设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类设计</a:t>
            </a:r>
          </a:p>
        </p:txBody>
      </p:sp>
      <p:sp>
        <p:nvSpPr>
          <p:cNvPr id="201" name="连按此项以编辑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</a:t>
            </a:r>
          </a:p>
        </p:txBody>
      </p:sp>
      <p:sp>
        <p:nvSpPr>
          <p:cNvPr id="204" name="王晓媛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pPr/>
            <a:r>
              <a:t>王晓媛</a:t>
            </a:r>
          </a:p>
        </p:txBody>
      </p:sp>
      <p:sp>
        <p:nvSpPr>
          <p:cNvPr id="205" name="需求设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需求设计</a:t>
            </a:r>
          </a:p>
          <a:p>
            <a:pPr lvl="1"/>
            <a:r>
              <a:t>市用户需求</a:t>
            </a:r>
          </a:p>
          <a:p>
            <a:pPr/>
            <a:r>
              <a:t>软件设计</a:t>
            </a:r>
          </a:p>
          <a:p>
            <a:pPr lvl="1"/>
            <a:r>
              <a:t>报表类设计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