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Learning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Quarto</a:t>
            </a:r>
            <a:br/>
            <a:br/>
            <a:r>
              <a:rPr/>
              <a:t>alja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Running Code</a:t>
            </a:r>
          </a:p>
          <a:p>
            <a:pPr lvl="0"/>
            <a:r>
              <a:rPr>
                <a:hlinkClick r:id="rId3" action="ppaction://hlinksldjump"/>
              </a:rPr>
              <a:t>Jupijej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Jupijej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lahko naredimo seznam</a:t>
            </a:r>
          </a:p>
          <a:p>
            <a:pPr lvl="0"/>
            <a:r>
              <a:rPr/>
              <a:t>with a click of a button</a:t>
            </a:r>
          </a:p>
          <a:p>
            <a:pPr lvl="0"/>
            <a:r>
              <a:rPr/>
              <a:t>tudi slikice zna</a:t>
            </a:r>
          </a:p>
        </p:txBody>
      </p:sp>
      <p:pic>
        <p:nvPicPr>
          <p:cNvPr descr="images/warm-background-5jdq83nm4u5p9ilv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moje ozadje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Quarto</dc:title>
  <dc:creator>alja</dc:creator>
  <cp:keywords/>
  <dcterms:created xsi:type="dcterms:W3CDTF">2024-03-06T07:41:44Z</dcterms:created>
  <dcterms:modified xsi:type="dcterms:W3CDTF">2024-03-06T07:41:44Z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Quarto is a powerful tool for data science. We love Quarto!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date">
    <vt:lpwstr>2024-01-01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ainfont">
    <vt:lpwstr>arial</vt:lpwstr>
  </property>
  <property fmtid="{D5CDD505-2E9C-101B-9397-08002B2CF9AE}" pid="12" name="subtitle">
    <vt:lpwstr>The power of Quarto</vt:lpwstr>
  </property>
  <property fmtid="{D5CDD505-2E9C-101B-9397-08002B2CF9AE}" pid="13" name="toc-location">
    <vt:lpwstr>left</vt:lpwstr>
  </property>
  <property fmtid="{D5CDD505-2E9C-101B-9397-08002B2CF9AE}" pid="14" name="toc-title">
    <vt:lpwstr>Table of contents</vt:lpwstr>
  </property>
  <property fmtid="{D5CDD505-2E9C-101B-9397-08002B2CF9AE}" pid="15" name="toc_float">
    <vt:lpwstr>True</vt:lpwstr>
  </property>
</Properties>
</file>