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70" r:id="rId3"/>
    <p:sldId id="257" r:id="rId4"/>
    <p:sldId id="268" r:id="rId5"/>
    <p:sldId id="260" r:id="rId6"/>
    <p:sldId id="267" r:id="rId7"/>
    <p:sldId id="258" r:id="rId8"/>
    <p:sldId id="269"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FB9CEA-7455-4450-8B9E-37BB3FFD2900}" v="272" dt="2023-05-12T19:21:03.445"/>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706" autoAdjust="0"/>
  </p:normalViewPr>
  <p:slideViewPr>
    <p:cSldViewPr>
      <p:cViewPr varScale="1">
        <p:scale>
          <a:sx n="86" d="100"/>
          <a:sy n="86" d="100"/>
        </p:scale>
        <p:origin x="48" y="123"/>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ie Aeschliman" userId="8414005a91781730" providerId="LiveId" clId="{A1FB9CEA-7455-4450-8B9E-37BB3FFD2900}"/>
    <pc:docChg chg="undo custSel addSld delSld modSld sldOrd">
      <pc:chgData name="Annie Aeschliman" userId="8414005a91781730" providerId="LiveId" clId="{A1FB9CEA-7455-4450-8B9E-37BB3FFD2900}" dt="2023-05-12T19:41:55.129" v="6009" actId="27636"/>
      <pc:docMkLst>
        <pc:docMk/>
      </pc:docMkLst>
      <pc:sldChg chg="modSp mod">
        <pc:chgData name="Annie Aeschliman" userId="8414005a91781730" providerId="LiveId" clId="{A1FB9CEA-7455-4450-8B9E-37BB3FFD2900}" dt="2023-05-12T19:34:04.141" v="4993" actId="27636"/>
        <pc:sldMkLst>
          <pc:docMk/>
          <pc:sldMk cId="682195269" sldId="257"/>
        </pc:sldMkLst>
        <pc:spChg chg="mod">
          <ac:chgData name="Annie Aeschliman" userId="8414005a91781730" providerId="LiveId" clId="{A1FB9CEA-7455-4450-8B9E-37BB3FFD2900}" dt="2023-05-12T19:34:04.141" v="4993" actId="27636"/>
          <ac:spMkLst>
            <pc:docMk/>
            <pc:sldMk cId="682195269" sldId="257"/>
            <ac:spMk id="3" creationId="{00000000-0000-0000-0000-000000000000}"/>
          </ac:spMkLst>
        </pc:spChg>
      </pc:sldChg>
      <pc:sldChg chg="addSp delSp modSp mod modClrScheme chgLayout">
        <pc:chgData name="Annie Aeschliman" userId="8414005a91781730" providerId="LiveId" clId="{A1FB9CEA-7455-4450-8B9E-37BB3FFD2900}" dt="2023-05-10T19:44:40.935" v="4434" actId="1035"/>
        <pc:sldMkLst>
          <pc:docMk/>
          <pc:sldMk cId="1900486290" sldId="258"/>
        </pc:sldMkLst>
        <pc:spChg chg="mod">
          <ac:chgData name="Annie Aeschliman" userId="8414005a91781730" providerId="LiveId" clId="{A1FB9CEA-7455-4450-8B9E-37BB3FFD2900}" dt="2023-05-09T21:20:43.396" v="4420" actId="1076"/>
          <ac:spMkLst>
            <pc:docMk/>
            <pc:sldMk cId="1900486290" sldId="258"/>
            <ac:spMk id="2" creationId="{00000000-0000-0000-0000-000000000000}"/>
          </ac:spMkLst>
        </pc:spChg>
        <pc:spChg chg="add del mod">
          <ac:chgData name="Annie Aeschliman" userId="8414005a91781730" providerId="LiveId" clId="{A1FB9CEA-7455-4450-8B9E-37BB3FFD2900}" dt="2023-05-09T21:18:55.997" v="4228" actId="931"/>
          <ac:spMkLst>
            <pc:docMk/>
            <pc:sldMk cId="1900486290" sldId="258"/>
            <ac:spMk id="4" creationId="{90AE21C6-EBED-5574-B684-85A7C1A711CC}"/>
          </ac:spMkLst>
        </pc:spChg>
        <pc:spChg chg="add del mod">
          <ac:chgData name="Annie Aeschliman" userId="8414005a91781730" providerId="LiveId" clId="{A1FB9CEA-7455-4450-8B9E-37BB3FFD2900}" dt="2023-05-09T21:19:07.577" v="4232" actId="26606"/>
          <ac:spMkLst>
            <pc:docMk/>
            <pc:sldMk cId="1900486290" sldId="258"/>
            <ac:spMk id="12" creationId="{86BF958A-00A8-618D-46A1-CC69427E7CEF}"/>
          </ac:spMkLst>
        </pc:spChg>
        <pc:spChg chg="add del mod">
          <ac:chgData name="Annie Aeschliman" userId="8414005a91781730" providerId="LiveId" clId="{A1FB9CEA-7455-4450-8B9E-37BB3FFD2900}" dt="2023-05-09T21:19:14.245" v="4234" actId="26606"/>
          <ac:spMkLst>
            <pc:docMk/>
            <pc:sldMk cId="1900486290" sldId="258"/>
            <ac:spMk id="14" creationId="{44375254-C990-5E36-571C-6CB70B0A264E}"/>
          </ac:spMkLst>
        </pc:spChg>
        <pc:spChg chg="add del mod">
          <ac:chgData name="Annie Aeschliman" userId="8414005a91781730" providerId="LiveId" clId="{A1FB9CEA-7455-4450-8B9E-37BB3FFD2900}" dt="2023-05-09T21:19:44.774" v="4352" actId="478"/>
          <ac:spMkLst>
            <pc:docMk/>
            <pc:sldMk cId="1900486290" sldId="258"/>
            <ac:spMk id="16" creationId="{86BF958A-00A8-618D-46A1-CC69427E7CEF}"/>
          </ac:spMkLst>
        </pc:spChg>
        <pc:graphicFrameChg chg="del">
          <ac:chgData name="Annie Aeschliman" userId="8414005a91781730" providerId="LiveId" clId="{A1FB9CEA-7455-4450-8B9E-37BB3FFD2900}" dt="2023-05-09T21:18:42.936" v="4227" actId="478"/>
          <ac:graphicFrameMkLst>
            <pc:docMk/>
            <pc:sldMk cId="1900486290" sldId="258"/>
            <ac:graphicFrameMk id="6" creationId="{00000000-0000-0000-0000-000000000000}"/>
          </ac:graphicFrameMkLst>
        </pc:graphicFrameChg>
        <pc:picChg chg="add mod">
          <ac:chgData name="Annie Aeschliman" userId="8414005a91781730" providerId="LiveId" clId="{A1FB9CEA-7455-4450-8B9E-37BB3FFD2900}" dt="2023-05-10T19:44:40.935" v="4434" actId="1035"/>
          <ac:picMkLst>
            <pc:docMk/>
            <pc:sldMk cId="1900486290" sldId="258"/>
            <ac:picMk id="7" creationId="{CC51F738-6006-C1B7-F743-451C1D40C81D}"/>
          </ac:picMkLst>
        </pc:picChg>
      </pc:sldChg>
      <pc:sldChg chg="del">
        <pc:chgData name="Annie Aeschliman" userId="8414005a91781730" providerId="LiveId" clId="{A1FB9CEA-7455-4450-8B9E-37BB3FFD2900}" dt="2023-05-10T19:44:21.541" v="4425" actId="47"/>
        <pc:sldMkLst>
          <pc:docMk/>
          <pc:sldMk cId="1180589104" sldId="259"/>
        </pc:sldMkLst>
      </pc:sldChg>
      <pc:sldChg chg="modSp mod">
        <pc:chgData name="Annie Aeschliman" userId="8414005a91781730" providerId="LiveId" clId="{A1FB9CEA-7455-4450-8B9E-37BB3FFD2900}" dt="2023-05-12T19:38:17.259" v="5473" actId="20577"/>
        <pc:sldMkLst>
          <pc:docMk/>
          <pc:sldMk cId="2426022026" sldId="260"/>
        </pc:sldMkLst>
        <pc:spChg chg="mod">
          <ac:chgData name="Annie Aeschliman" userId="8414005a91781730" providerId="LiveId" clId="{A1FB9CEA-7455-4450-8B9E-37BB3FFD2900}" dt="2023-05-12T19:38:17.259" v="5473" actId="20577"/>
          <ac:spMkLst>
            <pc:docMk/>
            <pc:sldMk cId="2426022026" sldId="260"/>
            <ac:spMk id="5" creationId="{00000000-0000-0000-0000-000000000000}"/>
          </ac:spMkLst>
        </pc:spChg>
        <pc:graphicFrameChg chg="mod">
          <ac:chgData name="Annie Aeschliman" userId="8414005a91781730" providerId="LiveId" clId="{A1FB9CEA-7455-4450-8B9E-37BB3FFD2900}" dt="2023-05-09T02:47:49.943" v="4226" actId="20577"/>
          <ac:graphicFrameMkLst>
            <pc:docMk/>
            <pc:sldMk cId="2426022026" sldId="260"/>
            <ac:graphicFrameMk id="6" creationId="{00000000-0000-0000-0000-000000000000}"/>
          </ac:graphicFrameMkLst>
        </pc:graphicFrameChg>
      </pc:sldChg>
      <pc:sldChg chg="del">
        <pc:chgData name="Annie Aeschliman" userId="8414005a91781730" providerId="LiveId" clId="{A1FB9CEA-7455-4450-8B9E-37BB3FFD2900}" dt="2023-05-10T19:44:22.656" v="4426" actId="47"/>
        <pc:sldMkLst>
          <pc:docMk/>
          <pc:sldMk cId="1783796071" sldId="261"/>
        </pc:sldMkLst>
      </pc:sldChg>
      <pc:sldChg chg="del ord">
        <pc:chgData name="Annie Aeschliman" userId="8414005a91781730" providerId="LiveId" clId="{A1FB9CEA-7455-4450-8B9E-37BB3FFD2900}" dt="2023-05-10T19:44:09.443" v="4423" actId="47"/>
        <pc:sldMkLst>
          <pc:docMk/>
          <pc:sldMk cId="3387061768" sldId="262"/>
        </pc:sldMkLst>
      </pc:sldChg>
      <pc:sldChg chg="del">
        <pc:chgData name="Annie Aeschliman" userId="8414005a91781730" providerId="LiveId" clId="{A1FB9CEA-7455-4450-8B9E-37BB3FFD2900}" dt="2023-05-10T19:44:25.045" v="4427" actId="47"/>
        <pc:sldMkLst>
          <pc:docMk/>
          <pc:sldMk cId="3440500440" sldId="263"/>
        </pc:sldMkLst>
      </pc:sldChg>
      <pc:sldChg chg="del">
        <pc:chgData name="Annie Aeschliman" userId="8414005a91781730" providerId="LiveId" clId="{A1FB9CEA-7455-4450-8B9E-37BB3FFD2900}" dt="2023-05-10T19:45:47.428" v="4464" actId="47"/>
        <pc:sldMkLst>
          <pc:docMk/>
          <pc:sldMk cId="1827431122" sldId="265"/>
        </pc:sldMkLst>
      </pc:sldChg>
      <pc:sldChg chg="del">
        <pc:chgData name="Annie Aeschliman" userId="8414005a91781730" providerId="LiveId" clId="{A1FB9CEA-7455-4450-8B9E-37BB3FFD2900}" dt="2023-05-10T19:45:49.086" v="4465" actId="47"/>
        <pc:sldMkLst>
          <pc:docMk/>
          <pc:sldMk cId="2521986180" sldId="266"/>
        </pc:sldMkLst>
      </pc:sldChg>
      <pc:sldChg chg="modSp mod">
        <pc:chgData name="Annie Aeschliman" userId="8414005a91781730" providerId="LiveId" clId="{A1FB9CEA-7455-4450-8B9E-37BB3FFD2900}" dt="2023-05-12T19:41:55.129" v="6009" actId="27636"/>
        <pc:sldMkLst>
          <pc:docMk/>
          <pc:sldMk cId="3640237636" sldId="267"/>
        </pc:sldMkLst>
        <pc:spChg chg="mod">
          <ac:chgData name="Annie Aeschliman" userId="8414005a91781730" providerId="LiveId" clId="{A1FB9CEA-7455-4450-8B9E-37BB3FFD2900}" dt="2023-05-12T19:41:55.129" v="6009" actId="27636"/>
          <ac:spMkLst>
            <pc:docMk/>
            <pc:sldMk cId="3640237636" sldId="267"/>
            <ac:spMk id="3" creationId="{00000000-0000-0000-0000-000000000000}"/>
          </ac:spMkLst>
        </pc:spChg>
      </pc:sldChg>
      <pc:sldChg chg="modSp add mod">
        <pc:chgData name="Annie Aeschliman" userId="8414005a91781730" providerId="LiveId" clId="{A1FB9CEA-7455-4450-8B9E-37BB3FFD2900}" dt="2023-05-12T19:35:50.997" v="5219" actId="27636"/>
        <pc:sldMkLst>
          <pc:docMk/>
          <pc:sldMk cId="1932524554" sldId="268"/>
        </pc:sldMkLst>
        <pc:spChg chg="mod">
          <ac:chgData name="Annie Aeschliman" userId="8414005a91781730" providerId="LiveId" clId="{A1FB9CEA-7455-4450-8B9E-37BB3FFD2900}" dt="2023-05-09T02:16:27.440" v="152" actId="20577"/>
          <ac:spMkLst>
            <pc:docMk/>
            <pc:sldMk cId="1932524554" sldId="268"/>
            <ac:spMk id="2" creationId="{00000000-0000-0000-0000-000000000000}"/>
          </ac:spMkLst>
        </pc:spChg>
        <pc:spChg chg="mod">
          <ac:chgData name="Annie Aeschliman" userId="8414005a91781730" providerId="LiveId" clId="{A1FB9CEA-7455-4450-8B9E-37BB3FFD2900}" dt="2023-05-12T19:35:50.997" v="5219" actId="27636"/>
          <ac:spMkLst>
            <pc:docMk/>
            <pc:sldMk cId="1932524554" sldId="268"/>
            <ac:spMk id="3" creationId="{00000000-0000-0000-0000-000000000000}"/>
          </ac:spMkLst>
        </pc:spChg>
      </pc:sldChg>
      <pc:sldChg chg="modSp add mod">
        <pc:chgData name="Annie Aeschliman" userId="8414005a91781730" providerId="LiveId" clId="{A1FB9CEA-7455-4450-8B9E-37BB3FFD2900}" dt="2023-05-10T19:45:39.045" v="4463" actId="20577"/>
        <pc:sldMkLst>
          <pc:docMk/>
          <pc:sldMk cId="609882793" sldId="269"/>
        </pc:sldMkLst>
        <pc:spChg chg="mod">
          <ac:chgData name="Annie Aeschliman" userId="8414005a91781730" providerId="LiveId" clId="{A1FB9CEA-7455-4450-8B9E-37BB3FFD2900}" dt="2023-05-10T19:45:39.045" v="4463" actId="20577"/>
          <ac:spMkLst>
            <pc:docMk/>
            <pc:sldMk cId="609882793" sldId="269"/>
            <ac:spMk id="2" creationId="{00000000-0000-0000-0000-000000000000}"/>
          </ac:spMkLst>
        </pc:spChg>
        <pc:picChg chg="mod">
          <ac:chgData name="Annie Aeschliman" userId="8414005a91781730" providerId="LiveId" clId="{A1FB9CEA-7455-4450-8B9E-37BB3FFD2900}" dt="2023-05-10T19:45:19.587" v="4441" actId="14826"/>
          <ac:picMkLst>
            <pc:docMk/>
            <pc:sldMk cId="609882793" sldId="269"/>
            <ac:picMk id="7" creationId="{CC51F738-6006-C1B7-F743-451C1D40C81D}"/>
          </ac:picMkLst>
        </pc:picChg>
      </pc:sldChg>
      <pc:sldChg chg="addSp modSp new mod">
        <pc:chgData name="Annie Aeschliman" userId="8414005a91781730" providerId="LiveId" clId="{A1FB9CEA-7455-4450-8B9E-37BB3FFD2900}" dt="2023-05-12T19:21:15.898" v="4471" actId="962"/>
        <pc:sldMkLst>
          <pc:docMk/>
          <pc:sldMk cId="3766975330" sldId="270"/>
        </pc:sldMkLst>
        <pc:picChg chg="add mod">
          <ac:chgData name="Annie Aeschliman" userId="8414005a91781730" providerId="LiveId" clId="{A1FB9CEA-7455-4450-8B9E-37BB3FFD2900}" dt="2023-05-12T19:21:15.898" v="4471" actId="962"/>
          <ac:picMkLst>
            <pc:docMk/>
            <pc:sldMk cId="3766975330" sldId="270"/>
            <ac:picMk id="3" creationId="{3BD88950-E292-994F-20F4-8EE8A3F89F5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Step 1: Witness Software Failure</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Step 2: Gather Feedback</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Step 3: Find what information the feature needed to hold</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Step 4: Tailor for digital immigrants/</a:t>
          </a:r>
          <a:r>
            <a:rPr lang="en-US"/>
            <a:t>visually impaired</a:t>
          </a:r>
          <a:endParaRPr lang="en-US" dirty="0"/>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custLinFactY="-54558" custLinFactNeighborX="76471" custLinFactNeighborY="-100000"/>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022964"/>
          <a:ext cx="5181600" cy="6613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Step 4: Tailor for digital immigrants/</a:t>
          </a:r>
          <a:r>
            <a:rPr lang="en-US" sz="1500" kern="1200"/>
            <a:t>visually impaired</a:t>
          </a:r>
          <a:endParaRPr lang="en-US" sz="1500" kern="1200" dirty="0"/>
        </a:p>
      </dsp:txBody>
      <dsp:txXfrm>
        <a:off x="0" y="3022964"/>
        <a:ext cx="5181600" cy="661350"/>
      </dsp:txXfrm>
    </dsp:sp>
    <dsp:sp modelId="{C830B7C4-5210-41AC-A88B-BECF7607C1E5}">
      <dsp:nvSpPr>
        <dsp:cNvPr id="0" name=""/>
        <dsp:cNvSpPr/>
      </dsp:nvSpPr>
      <dsp:spPr>
        <a:xfrm rot="10800000">
          <a:off x="0" y="2015727"/>
          <a:ext cx="5181600" cy="1017157"/>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Step 3: Find what information the feature needed to hold</a:t>
          </a:r>
        </a:p>
      </dsp:txBody>
      <dsp:txXfrm rot="10800000">
        <a:off x="0" y="2015727"/>
        <a:ext cx="5181600" cy="660918"/>
      </dsp:txXfrm>
    </dsp:sp>
    <dsp:sp modelId="{D5473CBC-EEC3-408A-B4A6-07882F253A8B}">
      <dsp:nvSpPr>
        <dsp:cNvPr id="0" name=""/>
        <dsp:cNvSpPr/>
      </dsp:nvSpPr>
      <dsp:spPr>
        <a:xfrm rot="10800000">
          <a:off x="0" y="1008490"/>
          <a:ext cx="5181600" cy="1017157"/>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Step 2: Gather Feedback</a:t>
          </a:r>
        </a:p>
      </dsp:txBody>
      <dsp:txXfrm rot="10800000">
        <a:off x="0" y="1008490"/>
        <a:ext cx="5181600" cy="660918"/>
      </dsp:txXfrm>
    </dsp:sp>
    <dsp:sp modelId="{32FA43B7-34B4-4881-9A79-E3EDEC9D4CBF}">
      <dsp:nvSpPr>
        <dsp:cNvPr id="0" name=""/>
        <dsp:cNvSpPr/>
      </dsp:nvSpPr>
      <dsp:spPr>
        <a:xfrm rot="10800000">
          <a:off x="0" y="0"/>
          <a:ext cx="5181600" cy="1017157"/>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Step 1: Witness Software Failure</a:t>
          </a:r>
        </a:p>
      </dsp:txBody>
      <dsp:txXfrm rot="10800000">
        <a:off x="0" y="0"/>
        <a:ext cx="5181600" cy="6609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5/12/2023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5/12/2023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5/12/2023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5/12/2023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5/12/2023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5/12/2023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5/12/2023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5/12/2023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5/12/2023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5/12/2023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5/12/2023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5/12/2023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Final Project</a:t>
            </a:r>
          </a:p>
        </p:txBody>
      </p:sp>
      <p:sp>
        <p:nvSpPr>
          <p:cNvPr id="3" name="Subtitle 2"/>
          <p:cNvSpPr>
            <a:spLocks noGrp="1"/>
          </p:cNvSpPr>
          <p:nvPr>
            <p:ph type="subTitle" idx="1"/>
          </p:nvPr>
        </p:nvSpPr>
        <p:spPr/>
        <p:txBody>
          <a:bodyPr/>
          <a:lstStyle/>
          <a:p>
            <a:r>
              <a:rPr lang="en-US" dirty="0"/>
              <a:t>Anne Aeschliman</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D88950-E292-994F-20F4-8EE8A3F89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20" y="0"/>
            <a:ext cx="9941759" cy="6858000"/>
          </a:xfrm>
          <a:prstGeom prst="rect">
            <a:avLst/>
          </a:prstGeom>
        </p:spPr>
      </p:pic>
    </p:spTree>
    <p:extLst>
      <p:ext uri="{BB962C8B-B14F-4D97-AF65-F5344CB8AC3E}">
        <p14:creationId xmlns:p14="http://schemas.microsoft.com/office/powerpoint/2010/main" val="376697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and Business Description</a:t>
            </a:r>
          </a:p>
        </p:txBody>
      </p:sp>
      <p:sp>
        <p:nvSpPr>
          <p:cNvPr id="3" name="Content Placeholder 2"/>
          <p:cNvSpPr>
            <a:spLocks noGrp="1"/>
          </p:cNvSpPr>
          <p:nvPr>
            <p:ph idx="1"/>
          </p:nvPr>
        </p:nvSpPr>
        <p:spPr/>
        <p:txBody>
          <a:bodyPr>
            <a:normAutofit fontScale="92500"/>
          </a:bodyPr>
          <a:lstStyle/>
          <a:p>
            <a:r>
              <a:rPr lang="en-US" dirty="0"/>
              <a:t>Purpose-What is the function of this feature and the tasks it does?</a:t>
            </a:r>
          </a:p>
          <a:p>
            <a:pPr lvl="1"/>
            <a:r>
              <a:rPr lang="en-US" dirty="0"/>
              <a:t>Manage information needed for a customer account</a:t>
            </a:r>
          </a:p>
          <a:p>
            <a:r>
              <a:rPr lang="en-US" dirty="0"/>
              <a:t>Scope-What limitations exist for this feature?</a:t>
            </a:r>
          </a:p>
          <a:p>
            <a:pPr lvl="1"/>
            <a:r>
              <a:rPr lang="en-US" dirty="0"/>
              <a:t>Shouldn’t be used by anyone but managers</a:t>
            </a:r>
          </a:p>
          <a:p>
            <a:pPr lvl="2"/>
            <a:r>
              <a:rPr lang="en-US" dirty="0"/>
              <a:t>Managers know what they’re doing</a:t>
            </a:r>
          </a:p>
          <a:p>
            <a:pPr lvl="1"/>
            <a:r>
              <a:rPr lang="en-US" dirty="0"/>
              <a:t>Information must be given voluntarily, can’t look through outside databases for customer info</a:t>
            </a:r>
          </a:p>
          <a:p>
            <a:pPr lvl="1"/>
            <a:r>
              <a:rPr lang="en-US" dirty="0"/>
              <a:t>Account suspension, tax number, and comments need to be coded throughout the rest of the POS system.</a:t>
            </a:r>
          </a:p>
          <a:p>
            <a:r>
              <a:rPr lang="en-US" dirty="0"/>
              <a:t>Stakeholders-Who is involved in the development of this feature and their roles?</a:t>
            </a:r>
          </a:p>
          <a:p>
            <a:pPr lvl="1"/>
            <a:r>
              <a:rPr lang="en-US" dirty="0"/>
              <a:t>Field bosses, region managers</a:t>
            </a:r>
          </a:p>
          <a:p>
            <a:pPr lvl="2"/>
            <a:r>
              <a:rPr lang="en-US" dirty="0"/>
              <a:t>Store managers</a:t>
            </a:r>
          </a:p>
          <a:p>
            <a:pPr lvl="1"/>
            <a:r>
              <a:rPr lang="en-US" dirty="0"/>
              <a:t>The IT Department</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and Business Description (continued)</a:t>
            </a:r>
          </a:p>
        </p:txBody>
      </p:sp>
      <p:sp>
        <p:nvSpPr>
          <p:cNvPr id="3" name="Content Placeholder 2"/>
          <p:cNvSpPr>
            <a:spLocks noGrp="1"/>
          </p:cNvSpPr>
          <p:nvPr>
            <p:ph idx="1"/>
          </p:nvPr>
        </p:nvSpPr>
        <p:spPr/>
        <p:txBody>
          <a:bodyPr>
            <a:normAutofit/>
          </a:bodyPr>
          <a:lstStyle/>
          <a:p>
            <a:r>
              <a:rPr lang="en-US" dirty="0"/>
              <a:t>Users-Who are your users?</a:t>
            </a:r>
          </a:p>
          <a:p>
            <a:pPr lvl="1"/>
            <a:r>
              <a:rPr lang="en-US" dirty="0"/>
              <a:t>Managers and substitute managers at each individual store.</a:t>
            </a:r>
          </a:p>
          <a:p>
            <a:r>
              <a:rPr lang="en-US" dirty="0"/>
              <a:t>Competitive Analysis-Evaluation of competing digital products</a:t>
            </a:r>
          </a:p>
          <a:p>
            <a:pPr lvl="1"/>
            <a:r>
              <a:rPr lang="en-US" dirty="0"/>
              <a:t>Straight-forward, easy-to-navigate, WYSIWYG</a:t>
            </a:r>
          </a:p>
          <a:p>
            <a:pPr lvl="1"/>
            <a:r>
              <a:rPr lang="en-US" dirty="0"/>
              <a:t>Nothing complicated to glitch</a:t>
            </a:r>
          </a:p>
          <a:p>
            <a:r>
              <a:rPr lang="en-US" dirty="0"/>
              <a:t>KPIs-Key Performance Indicators-By what metrics will the success of this feature be judged?</a:t>
            </a:r>
          </a:p>
          <a:p>
            <a:pPr lvl="1"/>
            <a:r>
              <a:rPr lang="en-US" dirty="0"/>
              <a:t>Feedback/complaints from users</a:t>
            </a:r>
          </a:p>
          <a:p>
            <a:pPr lvl="1"/>
            <a:r>
              <a:rPr lang="en-US" dirty="0"/>
              <a:t>Amount of customer information added/edited</a:t>
            </a:r>
          </a:p>
          <a:p>
            <a:pPr lvl="1"/>
            <a:r>
              <a:rPr lang="en-US" dirty="0"/>
              <a:t>Amount of training/help necessary</a:t>
            </a:r>
          </a:p>
        </p:txBody>
      </p:sp>
    </p:spTree>
    <p:extLst>
      <p:ext uri="{BB962C8B-B14F-4D97-AF65-F5344CB8AC3E}">
        <p14:creationId xmlns:p14="http://schemas.microsoft.com/office/powerpoint/2010/main" val="193252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Plan</a:t>
            </a:r>
          </a:p>
        </p:txBody>
      </p:sp>
      <p:sp>
        <p:nvSpPr>
          <p:cNvPr id="5" name="Content Placeholder 3"/>
          <p:cNvSpPr>
            <a:spLocks noGrp="1"/>
          </p:cNvSpPr>
          <p:nvPr>
            <p:ph sz="half" idx="1"/>
          </p:nvPr>
        </p:nvSpPr>
        <p:spPr>
          <a:xfrm>
            <a:off x="6248400" y="1772630"/>
            <a:ext cx="5029200" cy="4351338"/>
          </a:xfrm>
        </p:spPr>
        <p:txBody>
          <a:bodyPr>
            <a:normAutofit/>
          </a:bodyPr>
          <a:lstStyle/>
          <a:p>
            <a:r>
              <a:rPr lang="en-US" dirty="0"/>
              <a:t>Research Strategies:</a:t>
            </a:r>
          </a:p>
          <a:p>
            <a:pPr lvl="1"/>
            <a:r>
              <a:rPr lang="en-US" dirty="0"/>
              <a:t>Being in the field to see what failed/why it failed.</a:t>
            </a:r>
          </a:p>
          <a:p>
            <a:pPr lvl="1"/>
            <a:r>
              <a:rPr lang="en-US" dirty="0"/>
              <a:t>Feedback from angry coworkers</a:t>
            </a:r>
          </a:p>
          <a:p>
            <a:r>
              <a:rPr lang="en-US" dirty="0"/>
              <a:t>Design Methods:</a:t>
            </a:r>
          </a:p>
          <a:p>
            <a:pPr lvl="1"/>
            <a:r>
              <a:rPr lang="en-US" dirty="0"/>
              <a:t>Contrast, bold/large fonts, simple layout</a:t>
            </a:r>
          </a:p>
          <a:p>
            <a:pPr lvl="2"/>
            <a:r>
              <a:rPr lang="en-US" dirty="0"/>
              <a:t>More accessibility</a:t>
            </a:r>
          </a:p>
          <a:p>
            <a:pPr lvl="1"/>
            <a:r>
              <a:rPr lang="en-US" dirty="0"/>
              <a:t>Soothing color scheme</a:t>
            </a:r>
          </a:p>
          <a:p>
            <a:pPr lvl="1"/>
            <a:endParaRPr lang="en-US" dirty="0"/>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2404699374"/>
              </p:ext>
            </p:extLst>
          </p:nvPr>
        </p:nvGraphicFramePr>
        <p:xfrm>
          <a:off x="533400" y="2438400"/>
          <a:ext cx="5181600" cy="3685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3">
            <a:extLst>
              <a:ext uri="{FF2B5EF4-FFF2-40B4-BE49-F238E27FC236}">
                <a16:creationId xmlns:a16="http://schemas.microsoft.com/office/drawing/2014/main" id="{F2CA9A04-B410-FDF6-ADAE-A68112B8FD58}"/>
              </a:ext>
            </a:extLst>
          </p:cNvPr>
          <p:cNvSpPr txBox="1">
            <a:spLocks/>
          </p:cNvSpPr>
          <p:nvPr/>
        </p:nvSpPr>
        <p:spPr>
          <a:xfrm>
            <a:off x="1257300" y="1828800"/>
            <a:ext cx="3733800" cy="457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Timeline/Phase Description:</a:t>
            </a:r>
          </a:p>
          <a:p>
            <a:pPr lvl="1" algn="ctr"/>
            <a:endParaRPr lang="en-US" dirty="0"/>
          </a:p>
        </p:txBody>
      </p:sp>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Plan</a:t>
            </a:r>
          </a:p>
        </p:txBody>
      </p:sp>
      <p:sp>
        <p:nvSpPr>
          <p:cNvPr id="3" name="Content Placeholder 2"/>
          <p:cNvSpPr>
            <a:spLocks noGrp="1"/>
          </p:cNvSpPr>
          <p:nvPr>
            <p:ph idx="1"/>
          </p:nvPr>
        </p:nvSpPr>
        <p:spPr/>
        <p:txBody>
          <a:bodyPr>
            <a:normAutofit fontScale="70000" lnSpcReduction="20000"/>
          </a:bodyPr>
          <a:lstStyle/>
          <a:p>
            <a:r>
              <a:rPr lang="en-US" dirty="0"/>
              <a:t>Acceptance Criteria-Conditions the feature must meet to be considered done.</a:t>
            </a:r>
          </a:p>
          <a:p>
            <a:pPr lvl="1"/>
            <a:r>
              <a:rPr lang="en-US" dirty="0"/>
              <a:t>User-friendly for both digital natives/immigrants</a:t>
            </a:r>
          </a:p>
          <a:p>
            <a:pPr lvl="2"/>
            <a:r>
              <a:rPr lang="en-US" dirty="0"/>
              <a:t>Simple/easy to figure out</a:t>
            </a:r>
          </a:p>
          <a:p>
            <a:pPr lvl="1"/>
            <a:r>
              <a:rPr lang="en-US" dirty="0"/>
              <a:t>No glitches</a:t>
            </a:r>
          </a:p>
          <a:p>
            <a:r>
              <a:rPr lang="en-US" dirty="0"/>
              <a:t>Accessibility Considerations-What accessibility considerations were included in the feature’s design?</a:t>
            </a:r>
          </a:p>
          <a:p>
            <a:pPr lvl="1"/>
            <a:r>
              <a:rPr lang="en-US" dirty="0"/>
              <a:t>Font size/boldness for visually impaired.</a:t>
            </a:r>
          </a:p>
          <a:p>
            <a:pPr lvl="1"/>
            <a:r>
              <a:rPr lang="en-US" dirty="0"/>
              <a:t>Contrasting colors for different inputs.</a:t>
            </a:r>
          </a:p>
          <a:p>
            <a:r>
              <a:rPr lang="en-US" dirty="0"/>
              <a:t>Mitigation Strategies-What are your users’ potential frustrations? How does the feature mitigate user stress or frustrations?</a:t>
            </a:r>
          </a:p>
          <a:p>
            <a:pPr lvl="1"/>
            <a:r>
              <a:rPr lang="en-US" dirty="0"/>
              <a:t>Potential frustrations:</a:t>
            </a:r>
          </a:p>
          <a:p>
            <a:pPr lvl="2"/>
            <a:r>
              <a:rPr lang="en-US" dirty="0"/>
              <a:t>Accidental button-clicking</a:t>
            </a:r>
          </a:p>
          <a:p>
            <a:pPr lvl="1"/>
            <a:r>
              <a:rPr lang="en-US" dirty="0"/>
              <a:t>Mitigations:</a:t>
            </a:r>
          </a:p>
          <a:p>
            <a:pPr lvl="2"/>
            <a:r>
              <a:rPr lang="en-US" dirty="0"/>
              <a:t>Easy to see when something wrong is clicked.</a:t>
            </a:r>
          </a:p>
          <a:p>
            <a:r>
              <a:rPr lang="en-US" dirty="0"/>
              <a:t>Technical Requirements-What hardware, software, and data considerations does your feature have to incorporate and why?</a:t>
            </a:r>
          </a:p>
          <a:p>
            <a:pPr lvl="1"/>
            <a:r>
              <a:rPr lang="en-US"/>
              <a:t>Hardware</a:t>
            </a:r>
            <a:r>
              <a:rPr lang="en-US" dirty="0"/>
              <a:t>/software is standard for every computer, needs keyboard, monitor, mouse, and be able to run </a:t>
            </a:r>
            <a:r>
              <a:rPr lang="en-US" dirty="0" err="1"/>
              <a:t>Javascript</a:t>
            </a:r>
            <a:r>
              <a:rPr lang="en-US" dirty="0"/>
              <a:t>/HTML.</a:t>
            </a:r>
          </a:p>
        </p:txBody>
      </p:sp>
    </p:spTree>
    <p:extLst>
      <p:ext uri="{BB962C8B-B14F-4D97-AF65-F5344CB8AC3E}">
        <p14:creationId xmlns:p14="http://schemas.microsoft.com/office/powerpoint/2010/main" val="364023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0" y="1524000"/>
            <a:ext cx="3429000" cy="1905000"/>
          </a:xfrm>
        </p:spPr>
        <p:txBody>
          <a:bodyPr anchor="b">
            <a:normAutofit/>
          </a:bodyPr>
          <a:lstStyle/>
          <a:p>
            <a:r>
              <a:rPr lang="en-US" dirty="0"/>
              <a:t>Deliverable 1: Empathy Map</a:t>
            </a:r>
          </a:p>
        </p:txBody>
      </p:sp>
      <p:pic>
        <p:nvPicPr>
          <p:cNvPr id="7" name="Content Placeholder 6">
            <a:extLst>
              <a:ext uri="{FF2B5EF4-FFF2-40B4-BE49-F238E27FC236}">
                <a16:creationId xmlns:a16="http://schemas.microsoft.com/office/drawing/2014/main" id="{CC51F738-6006-C1B7-F743-451C1D40C8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471" y="152400"/>
            <a:ext cx="8046814" cy="6558152"/>
          </a:xfrm>
          <a:noFill/>
        </p:spPr>
      </p:pic>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0" y="1524000"/>
            <a:ext cx="3429000" cy="1905000"/>
          </a:xfrm>
        </p:spPr>
        <p:txBody>
          <a:bodyPr anchor="b">
            <a:normAutofit/>
          </a:bodyPr>
          <a:lstStyle/>
          <a:p>
            <a:r>
              <a:rPr lang="en-US" dirty="0"/>
              <a:t>Deliverable 2: Wireframe</a:t>
            </a:r>
          </a:p>
        </p:txBody>
      </p:sp>
      <p:pic>
        <p:nvPicPr>
          <p:cNvPr id="7" name="Content Placeholder 6">
            <a:extLst>
              <a:ext uri="{FF2B5EF4-FFF2-40B4-BE49-F238E27FC236}">
                <a16:creationId xmlns:a16="http://schemas.microsoft.com/office/drawing/2014/main" id="{CC51F738-6006-C1B7-F743-451C1D40C81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5471" y="147448"/>
            <a:ext cx="8046814" cy="6558152"/>
          </a:xfrm>
          <a:noFill/>
        </p:spPr>
      </p:pic>
    </p:spTree>
    <p:extLst>
      <p:ext uri="{BB962C8B-B14F-4D97-AF65-F5344CB8AC3E}">
        <p14:creationId xmlns:p14="http://schemas.microsoft.com/office/powerpoint/2010/main" val="60988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{71F8013E-4F9F-4B57-B848-CA4A289CF622}tf03031010_win32</Template>
  <TotalTime>371</TotalTime>
  <Words>389</Words>
  <Application>Microsoft Office PowerPoint</Application>
  <PresentationFormat>Widescreen</PresentationFormat>
  <Paragraphs>55</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Schoolbook</vt:lpstr>
      <vt:lpstr>CITY SKETCH 16X9</vt:lpstr>
      <vt:lpstr>Final Project</vt:lpstr>
      <vt:lpstr>PowerPoint Presentation</vt:lpstr>
      <vt:lpstr>Product and Business Description</vt:lpstr>
      <vt:lpstr>Product and Business Description (continued)</vt:lpstr>
      <vt:lpstr>Design Plan</vt:lpstr>
      <vt:lpstr>Development Plan</vt:lpstr>
      <vt:lpstr>Deliverable 1: Empathy Map</vt:lpstr>
      <vt:lpstr>Deliverable 2: Wireframe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Annie Aeschliman</dc:creator>
  <cp:lastModifiedBy>Annie Aeschliman</cp:lastModifiedBy>
  <cp:revision>1</cp:revision>
  <dcterms:created xsi:type="dcterms:W3CDTF">2023-05-08T20:03:01Z</dcterms:created>
  <dcterms:modified xsi:type="dcterms:W3CDTF">2023-05-12T19:41:57Z</dcterms:modified>
</cp:coreProperties>
</file>