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012837-080B-4115-8DA9-F70519065D25}" v="341" dt="2024-12-03T21:16:21.1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71" d="100"/>
          <a:sy n="71" d="100"/>
        </p:scale>
        <p:origin x="77" y="30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nie Aeschliman" userId="8414005a91781730" providerId="LiveId" clId="{1E012837-080B-4115-8DA9-F70519065D25}"/>
    <pc:docChg chg="undo custSel modSld">
      <pc:chgData name="Annie Aeschliman" userId="8414005a91781730" providerId="LiveId" clId="{1E012837-080B-4115-8DA9-F70519065D25}" dt="2024-12-03T21:19:25.132" v="591" actId="1037"/>
      <pc:docMkLst>
        <pc:docMk/>
      </pc:docMkLst>
      <pc:sldChg chg="addSp delSp modSp mod setBg setClrOvrMap">
        <pc:chgData name="Annie Aeschliman" userId="8414005a91781730" providerId="LiveId" clId="{1E012837-080B-4115-8DA9-F70519065D25}" dt="2024-12-03T21:11:59.651" v="519" actId="26606"/>
        <pc:sldMkLst>
          <pc:docMk/>
          <pc:sldMk cId="109857222" sldId="256"/>
        </pc:sldMkLst>
        <pc:spChg chg="mod">
          <ac:chgData name="Annie Aeschliman" userId="8414005a91781730" providerId="LiveId" clId="{1E012837-080B-4115-8DA9-F70519065D25}" dt="2024-12-03T21:11:59.651" v="519" actId="26606"/>
          <ac:spMkLst>
            <pc:docMk/>
            <pc:sldMk cId="109857222" sldId="256"/>
            <ac:spMk id="2" creationId="{00000000-0000-0000-0000-000000000000}"/>
          </ac:spMkLst>
        </pc:spChg>
        <pc:spChg chg="mod">
          <ac:chgData name="Annie Aeschliman" userId="8414005a91781730" providerId="LiveId" clId="{1E012837-080B-4115-8DA9-F70519065D25}" dt="2024-12-03T21:11:59.651" v="519" actId="26606"/>
          <ac:spMkLst>
            <pc:docMk/>
            <pc:sldMk cId="109857222" sldId="256"/>
            <ac:spMk id="3" creationId="{00000000-0000-0000-0000-000000000000}"/>
          </ac:spMkLst>
        </pc:spChg>
        <pc:spChg chg="add del">
          <ac:chgData name="Annie Aeschliman" userId="8414005a91781730" providerId="LiveId" clId="{1E012837-080B-4115-8DA9-F70519065D25}" dt="2024-12-03T20:55:30.257" v="165" actId="26606"/>
          <ac:spMkLst>
            <pc:docMk/>
            <pc:sldMk cId="109857222" sldId="256"/>
            <ac:spMk id="8" creationId="{1A3C89F8-0D2F-47FF-B903-151248265F47}"/>
          </ac:spMkLst>
        </pc:spChg>
        <pc:spChg chg="add del">
          <ac:chgData name="Annie Aeschliman" userId="8414005a91781730" providerId="LiveId" clId="{1E012837-080B-4115-8DA9-F70519065D25}" dt="2024-12-03T20:41:04.418" v="147" actId="26606"/>
          <ac:spMkLst>
            <pc:docMk/>
            <pc:sldMk cId="109857222" sldId="256"/>
            <ac:spMk id="10" creationId="{65219498-D544-41AC-98FE-8F956EF66A62}"/>
          </ac:spMkLst>
        </pc:spChg>
        <pc:spChg chg="add">
          <ac:chgData name="Annie Aeschliman" userId="8414005a91781730" providerId="LiveId" clId="{1E012837-080B-4115-8DA9-F70519065D25}" dt="2024-12-03T21:11:59.651" v="519" actId="26606"/>
          <ac:spMkLst>
            <pc:docMk/>
            <pc:sldMk cId="109857222" sldId="256"/>
            <ac:spMk id="11" creationId="{4B24F6DB-F114-44A7-BB56-D401884E4E7F}"/>
          </ac:spMkLst>
        </pc:spChg>
        <pc:spChg chg="add del">
          <ac:chgData name="Annie Aeschliman" userId="8414005a91781730" providerId="LiveId" clId="{1E012837-080B-4115-8DA9-F70519065D25}" dt="2024-12-03T20:41:04.418" v="147" actId="26606"/>
          <ac:spMkLst>
            <pc:docMk/>
            <pc:sldMk cId="109857222" sldId="256"/>
            <ac:spMk id="12" creationId="{F500DBFC-17A9-4E0A-AEE2-A49F9AEEF0FD}"/>
          </ac:spMkLst>
        </pc:spChg>
        <pc:spChg chg="add del">
          <ac:chgData name="Annie Aeschliman" userId="8414005a91781730" providerId="LiveId" clId="{1E012837-080B-4115-8DA9-F70519065D25}" dt="2024-12-03T20:55:30.257" v="165" actId="26606"/>
          <ac:spMkLst>
            <pc:docMk/>
            <pc:sldMk cId="109857222" sldId="256"/>
            <ac:spMk id="20" creationId="{3FBAD350-5664-4811-A208-657FB882D350}"/>
          </ac:spMkLst>
        </pc:spChg>
        <pc:spChg chg="add del">
          <ac:chgData name="Annie Aeschliman" userId="8414005a91781730" providerId="LiveId" clId="{1E012837-080B-4115-8DA9-F70519065D25}" dt="2024-12-03T20:55:30.257" v="165" actId="26606"/>
          <ac:spMkLst>
            <pc:docMk/>
            <pc:sldMk cId="109857222" sldId="256"/>
            <ac:spMk id="21" creationId="{C5CB530E-515E-412C-9DF1-5F8FFBD6F383}"/>
          </ac:spMkLst>
        </pc:spChg>
        <pc:spChg chg="add del">
          <ac:chgData name="Annie Aeschliman" userId="8414005a91781730" providerId="LiveId" clId="{1E012837-080B-4115-8DA9-F70519065D25}" dt="2024-12-03T20:55:30.257" v="165" actId="26606"/>
          <ac:spMkLst>
            <pc:docMk/>
            <pc:sldMk cId="109857222" sldId="256"/>
            <ac:spMk id="22" creationId="{C39ADB8F-D187-49D7-BDCF-C1B6DC727068}"/>
          </ac:spMkLst>
        </pc:spChg>
        <pc:spChg chg="add del">
          <ac:chgData name="Annie Aeschliman" userId="8414005a91781730" providerId="LiveId" clId="{1E012837-080B-4115-8DA9-F70519065D25}" dt="2024-12-03T20:55:30.257" v="165" actId="26606"/>
          <ac:spMkLst>
            <pc:docMk/>
            <pc:sldMk cId="109857222" sldId="256"/>
            <ac:spMk id="23" creationId="{712D4376-A578-4FF1-94FC-245E7A6A489F}"/>
          </ac:spMkLst>
        </pc:spChg>
        <pc:spChg chg="add del">
          <ac:chgData name="Annie Aeschliman" userId="8414005a91781730" providerId="LiveId" clId="{1E012837-080B-4115-8DA9-F70519065D25}" dt="2024-12-03T20:55:30.257" v="165" actId="26606"/>
          <ac:spMkLst>
            <pc:docMk/>
            <pc:sldMk cId="109857222" sldId="256"/>
            <ac:spMk id="24" creationId="{AEA7509D-F04F-40CB-A0B3-EEF16499CC9F}"/>
          </ac:spMkLst>
        </pc:spChg>
        <pc:spChg chg="add del">
          <ac:chgData name="Annie Aeschliman" userId="8414005a91781730" providerId="LiveId" clId="{1E012837-080B-4115-8DA9-F70519065D25}" dt="2024-12-03T20:55:30.257" v="165" actId="26606"/>
          <ac:spMkLst>
            <pc:docMk/>
            <pc:sldMk cId="109857222" sldId="256"/>
            <ac:spMk id="26" creationId="{508BEF50-7B1E-49A4-BC19-5F4F1D755E64}"/>
          </ac:spMkLst>
        </pc:spChg>
        <pc:grpChg chg="add">
          <ac:chgData name="Annie Aeschliman" userId="8414005a91781730" providerId="LiveId" clId="{1E012837-080B-4115-8DA9-F70519065D25}" dt="2024-12-03T21:11:59.651" v="519" actId="26606"/>
          <ac:grpSpMkLst>
            <pc:docMk/>
            <pc:sldMk cId="109857222" sldId="256"/>
            <ac:grpSpMk id="5" creationId="{9BE10567-6165-46A7-867D-4690A16B46D6}"/>
          </ac:grpSpMkLst>
        </pc:grpChg>
        <pc:grpChg chg="add">
          <ac:chgData name="Annie Aeschliman" userId="8414005a91781730" providerId="LiveId" clId="{1E012837-080B-4115-8DA9-F70519065D25}" dt="2024-12-03T21:11:59.651" v="519" actId="26606"/>
          <ac:grpSpMkLst>
            <pc:docMk/>
            <pc:sldMk cId="109857222" sldId="256"/>
            <ac:grpSpMk id="13" creationId="{4DB50ECD-225E-4F81-AF7B-706DD05F3BA8}"/>
          </ac:grpSpMkLst>
        </pc:grpChg>
        <pc:grpChg chg="add del">
          <ac:chgData name="Annie Aeschliman" userId="8414005a91781730" providerId="LiveId" clId="{1E012837-080B-4115-8DA9-F70519065D25}" dt="2024-12-03T20:41:04.418" v="147" actId="26606"/>
          <ac:grpSpMkLst>
            <pc:docMk/>
            <pc:sldMk cId="109857222" sldId="256"/>
            <ac:grpSpMk id="14" creationId="{D74613BB-817C-4C4F-8A24-4936F2F064C0}"/>
          </ac:grpSpMkLst>
        </pc:grpChg>
        <pc:picChg chg="add del">
          <ac:chgData name="Annie Aeschliman" userId="8414005a91781730" providerId="LiveId" clId="{1E012837-080B-4115-8DA9-F70519065D25}" dt="2024-12-03T20:41:04.418" v="147" actId="26606"/>
          <ac:picMkLst>
            <pc:docMk/>
            <pc:sldMk cId="109857222" sldId="256"/>
            <ac:picMk id="7" creationId="{C4902BA7-40A9-0815-FDEC-E9CF4B35A31F}"/>
          </ac:picMkLst>
        </pc:picChg>
        <pc:cxnChg chg="add del">
          <ac:chgData name="Annie Aeschliman" userId="8414005a91781730" providerId="LiveId" clId="{1E012837-080B-4115-8DA9-F70519065D25}" dt="2024-12-03T20:55:30.257" v="165" actId="26606"/>
          <ac:cxnSpMkLst>
            <pc:docMk/>
            <pc:sldMk cId="109857222" sldId="256"/>
            <ac:cxnSpMk id="25" creationId="{56020367-4FD5-4596-8E10-C5F095CD8DBF}"/>
          </ac:cxnSpMkLst>
        </pc:cxnChg>
      </pc:sldChg>
      <pc:sldChg chg="addSp delSp modSp mod setBg setClrOvrMap">
        <pc:chgData name="Annie Aeschliman" userId="8414005a91781730" providerId="LiveId" clId="{1E012837-080B-4115-8DA9-F70519065D25}" dt="2024-12-03T21:12:45.433" v="523" actId="26606"/>
        <pc:sldMkLst>
          <pc:docMk/>
          <pc:sldMk cId="3581822770" sldId="257"/>
        </pc:sldMkLst>
        <pc:spChg chg="mod ord">
          <ac:chgData name="Annie Aeschliman" userId="8414005a91781730" providerId="LiveId" clId="{1E012837-080B-4115-8DA9-F70519065D25}" dt="2024-12-03T21:12:45.433" v="523" actId="26606"/>
          <ac:spMkLst>
            <pc:docMk/>
            <pc:sldMk cId="3581822770" sldId="257"/>
            <ac:spMk id="2" creationId="{F845701C-91CE-B5B7-986C-AA67AD618FC4}"/>
          </ac:spMkLst>
        </pc:spChg>
        <pc:spChg chg="add del mod">
          <ac:chgData name="Annie Aeschliman" userId="8414005a91781730" providerId="LiveId" clId="{1E012837-080B-4115-8DA9-F70519065D25}" dt="2024-12-03T21:12:36.765" v="522" actId="26606"/>
          <ac:spMkLst>
            <pc:docMk/>
            <pc:sldMk cId="3581822770" sldId="257"/>
            <ac:spMk id="3" creationId="{4F6A0B99-7C55-CB1A-C5CA-39A99A8BD6E6}"/>
          </ac:spMkLst>
        </pc:spChg>
        <pc:spChg chg="add del">
          <ac:chgData name="Annie Aeschliman" userId="8414005a91781730" providerId="LiveId" clId="{1E012837-080B-4115-8DA9-F70519065D25}" dt="2024-12-03T20:55:29.393" v="164" actId="26606"/>
          <ac:spMkLst>
            <pc:docMk/>
            <pc:sldMk cId="3581822770" sldId="257"/>
            <ac:spMk id="8" creationId="{327D73B4-9F5C-4A64-A179-51B9500CB8B5}"/>
          </ac:spMkLst>
        </pc:spChg>
        <pc:spChg chg="add del">
          <ac:chgData name="Annie Aeschliman" userId="8414005a91781730" providerId="LiveId" clId="{1E012837-080B-4115-8DA9-F70519065D25}" dt="2024-12-03T21:12:36.705" v="521" actId="26606"/>
          <ac:spMkLst>
            <pc:docMk/>
            <pc:sldMk cId="3581822770" sldId="257"/>
            <ac:spMk id="9" creationId="{54B9C16B-AC4A-44ED-9075-F76549B46E7C}"/>
          </ac:spMkLst>
        </pc:spChg>
        <pc:spChg chg="add del">
          <ac:chgData name="Annie Aeschliman" userId="8414005a91781730" providerId="LiveId" clId="{1E012837-080B-4115-8DA9-F70519065D25}" dt="2024-12-03T20:55:29.393" v="164" actId="26606"/>
          <ac:spMkLst>
            <pc:docMk/>
            <pc:sldMk cId="3581822770" sldId="257"/>
            <ac:spMk id="10" creationId="{C1F06963-6374-4B48-844F-071A9BAAAE02}"/>
          </ac:spMkLst>
        </pc:spChg>
        <pc:spChg chg="add del">
          <ac:chgData name="Annie Aeschliman" userId="8414005a91781730" providerId="LiveId" clId="{1E012837-080B-4115-8DA9-F70519065D25}" dt="2024-12-03T20:55:29.393" v="164" actId="26606"/>
          <ac:spMkLst>
            <pc:docMk/>
            <pc:sldMk cId="3581822770" sldId="257"/>
            <ac:spMk id="12" creationId="{6CB927A4-E432-4310-9CD5-E89FF5063179}"/>
          </ac:spMkLst>
        </pc:spChg>
        <pc:spChg chg="add del">
          <ac:chgData name="Annie Aeschliman" userId="8414005a91781730" providerId="LiveId" clId="{1E012837-080B-4115-8DA9-F70519065D25}" dt="2024-12-03T20:55:29.393" v="164" actId="26606"/>
          <ac:spMkLst>
            <pc:docMk/>
            <pc:sldMk cId="3581822770" sldId="257"/>
            <ac:spMk id="14" creationId="{1453BF6C-B012-48B7-B4E8-6D7AC7C27D02}"/>
          </ac:spMkLst>
        </pc:spChg>
        <pc:spChg chg="add del">
          <ac:chgData name="Annie Aeschliman" userId="8414005a91781730" providerId="LiveId" clId="{1E012837-080B-4115-8DA9-F70519065D25}" dt="2024-12-03T20:55:29.393" v="164" actId="26606"/>
          <ac:spMkLst>
            <pc:docMk/>
            <pc:sldMk cId="3581822770" sldId="257"/>
            <ac:spMk id="16" creationId="{E3020543-B24B-4EC4-8FFC-8DD88EEA91A8}"/>
          </ac:spMkLst>
        </pc:spChg>
        <pc:spChg chg="add del">
          <ac:chgData name="Annie Aeschliman" userId="8414005a91781730" providerId="LiveId" clId="{1E012837-080B-4115-8DA9-F70519065D25}" dt="2024-12-03T21:12:36.705" v="521" actId="26606"/>
          <ac:spMkLst>
            <pc:docMk/>
            <pc:sldMk cId="3581822770" sldId="257"/>
            <ac:spMk id="42" creationId="{B53044DC-4918-43DA-B49D-91673C6C9485}"/>
          </ac:spMkLst>
        </pc:spChg>
        <pc:spChg chg="add mod">
          <ac:chgData name="Annie Aeschliman" userId="8414005a91781730" providerId="LiveId" clId="{1E012837-080B-4115-8DA9-F70519065D25}" dt="2024-12-03T21:12:45.433" v="523" actId="26606"/>
          <ac:spMkLst>
            <pc:docMk/>
            <pc:sldMk cId="3581822770" sldId="257"/>
            <ac:spMk id="133" creationId="{4F6A0B99-7C55-CB1A-C5CA-39A99A8BD6E6}"/>
          </ac:spMkLst>
        </pc:spChg>
        <pc:grpChg chg="add del">
          <ac:chgData name="Annie Aeschliman" userId="8414005a91781730" providerId="LiveId" clId="{1E012837-080B-4115-8DA9-F70519065D25}" dt="2024-12-03T21:12:36.705" v="521" actId="26606"/>
          <ac:grpSpMkLst>
            <pc:docMk/>
            <pc:sldMk cId="3581822770" sldId="257"/>
            <ac:grpSpMk id="11" creationId="{62A2FEB6-F419-4684-9ABC-9E32E012E8B7}"/>
          </ac:grpSpMkLst>
        </pc:grpChg>
        <pc:grpChg chg="add del">
          <ac:chgData name="Annie Aeschliman" userId="8414005a91781730" providerId="LiveId" clId="{1E012837-080B-4115-8DA9-F70519065D25}" dt="2024-12-03T21:12:36.705" v="521" actId="26606"/>
          <ac:grpSpMkLst>
            <pc:docMk/>
            <pc:sldMk cId="3581822770" sldId="257"/>
            <ac:grpSpMk id="44" creationId="{1DCE6B36-1420-43AB-86CF-4E653A517B9C}"/>
          </ac:grpSpMkLst>
        </pc:grpChg>
        <pc:grpChg chg="add del">
          <ac:chgData name="Annie Aeschliman" userId="8414005a91781730" providerId="LiveId" clId="{1E012837-080B-4115-8DA9-F70519065D25}" dt="2024-12-03T21:12:45.433" v="523" actId="26606"/>
          <ac:grpSpMkLst>
            <pc:docMk/>
            <pc:sldMk cId="3581822770" sldId="257"/>
            <ac:grpSpMk id="75" creationId="{9AE4726C-1831-4FE3-9A11-227F0DC2F0BC}"/>
          </ac:grpSpMkLst>
        </pc:grpChg>
        <pc:grpChg chg="add del">
          <ac:chgData name="Annie Aeschliman" userId="8414005a91781730" providerId="LiveId" clId="{1E012837-080B-4115-8DA9-F70519065D25}" dt="2024-12-03T21:12:45.433" v="523" actId="26606"/>
          <ac:grpSpMkLst>
            <pc:docMk/>
            <pc:sldMk cId="3581822770" sldId="257"/>
            <ac:grpSpMk id="79" creationId="{E916825F-759B-4F1A-BA80-AF7137691EC5}"/>
          </ac:grpSpMkLst>
        </pc:grpChg>
        <pc:grpChg chg="add">
          <ac:chgData name="Annie Aeschliman" userId="8414005a91781730" providerId="LiveId" clId="{1E012837-080B-4115-8DA9-F70519065D25}" dt="2024-12-03T21:12:45.433" v="523" actId="26606"/>
          <ac:grpSpMkLst>
            <pc:docMk/>
            <pc:sldMk cId="3581822770" sldId="257"/>
            <ac:grpSpMk id="138" creationId="{A0B38558-5389-4817-936F-FD62560CAC11}"/>
          </ac:grpSpMkLst>
        </pc:grpChg>
        <pc:grpChg chg="add">
          <ac:chgData name="Annie Aeschliman" userId="8414005a91781730" providerId="LiveId" clId="{1E012837-080B-4115-8DA9-F70519065D25}" dt="2024-12-03T21:12:45.433" v="523" actId="26606"/>
          <ac:grpSpMkLst>
            <pc:docMk/>
            <pc:sldMk cId="3581822770" sldId="257"/>
            <ac:grpSpMk id="142" creationId="{15502586-682B-4EDF-9515-674BB4E1CD13}"/>
          </ac:grpSpMkLst>
        </pc:grpChg>
        <pc:graphicFrameChg chg="add del">
          <ac:chgData name="Annie Aeschliman" userId="8414005a91781730" providerId="LiveId" clId="{1E012837-080B-4115-8DA9-F70519065D25}" dt="2024-12-03T21:12:36.705" v="521" actId="26606"/>
          <ac:graphicFrameMkLst>
            <pc:docMk/>
            <pc:sldMk cId="3581822770" sldId="257"/>
            <ac:graphicFrameMk id="5" creationId="{D8D0D56C-0BE4-8D03-3F51-709C0C567B7A}"/>
          </ac:graphicFrameMkLst>
        </pc:graphicFrameChg>
        <pc:picChg chg="add del">
          <ac:chgData name="Annie Aeschliman" userId="8414005a91781730" providerId="LiveId" clId="{1E012837-080B-4115-8DA9-F70519065D25}" dt="2024-12-03T21:12:36.705" v="521" actId="26606"/>
          <ac:picMkLst>
            <pc:docMk/>
            <pc:sldMk cId="3581822770" sldId="257"/>
            <ac:picMk id="40" creationId="{3E94A106-9341-485C-9057-9D62B2BD083F}"/>
          </ac:picMkLst>
        </pc:picChg>
        <pc:picChg chg="add del">
          <ac:chgData name="Annie Aeschliman" userId="8414005a91781730" providerId="LiveId" clId="{1E012837-080B-4115-8DA9-F70519065D25}" dt="2024-12-03T21:12:36.705" v="521" actId="26606"/>
          <ac:picMkLst>
            <pc:docMk/>
            <pc:sldMk cId="3581822770" sldId="257"/>
            <ac:picMk id="73" creationId="{9BE36DBF-0333-4D36-A5BF-81FDA2406FE9}"/>
          </ac:picMkLst>
        </pc:picChg>
        <pc:picChg chg="add mod">
          <ac:chgData name="Annie Aeschliman" userId="8414005a91781730" providerId="LiveId" clId="{1E012837-080B-4115-8DA9-F70519065D25}" dt="2024-12-03T21:12:45.433" v="523" actId="26606"/>
          <ac:picMkLst>
            <pc:docMk/>
            <pc:sldMk cId="3581822770" sldId="257"/>
            <ac:picMk id="78" creationId="{3B03D419-8FEE-E5D9-5D7B-4DA58CCA282A}"/>
          </ac:picMkLst>
        </pc:picChg>
        <pc:cxnChg chg="add del">
          <ac:chgData name="Annie Aeschliman" userId="8414005a91781730" providerId="LiveId" clId="{1E012837-080B-4115-8DA9-F70519065D25}" dt="2024-12-03T20:55:29.393" v="164" actId="26606"/>
          <ac:cxnSpMkLst>
            <pc:docMk/>
            <pc:sldMk cId="3581822770" sldId="257"/>
            <ac:cxnSpMk id="18" creationId="{C49DA8F6-BCC1-4447-B54C-57856834B94B}"/>
          </ac:cxnSpMkLst>
        </pc:cxnChg>
      </pc:sldChg>
      <pc:sldChg chg="addSp delSp modSp mod setBg setClrOvrMap">
        <pc:chgData name="Annie Aeschliman" userId="8414005a91781730" providerId="LiveId" clId="{1E012837-080B-4115-8DA9-F70519065D25}" dt="2024-12-03T21:13:29.212" v="525" actId="26606"/>
        <pc:sldMkLst>
          <pc:docMk/>
          <pc:sldMk cId="2993903753" sldId="258"/>
        </pc:sldMkLst>
        <pc:spChg chg="mod">
          <ac:chgData name="Annie Aeschliman" userId="8414005a91781730" providerId="LiveId" clId="{1E012837-080B-4115-8DA9-F70519065D25}" dt="2024-12-03T21:13:29.212" v="525" actId="26606"/>
          <ac:spMkLst>
            <pc:docMk/>
            <pc:sldMk cId="2993903753" sldId="258"/>
            <ac:spMk id="2" creationId="{2F299F60-78B6-7586-9D81-F46A55B8AE67}"/>
          </ac:spMkLst>
        </pc:spChg>
        <pc:spChg chg="del mod">
          <ac:chgData name="Annie Aeschliman" userId="8414005a91781730" providerId="LiveId" clId="{1E012837-080B-4115-8DA9-F70519065D25}" dt="2024-12-03T21:13:29.212" v="525" actId="26606"/>
          <ac:spMkLst>
            <pc:docMk/>
            <pc:sldMk cId="2993903753" sldId="258"/>
            <ac:spMk id="3" creationId="{EAF2BC54-45EA-74FA-9741-0CF8B180DA81}"/>
          </ac:spMkLst>
        </pc:spChg>
        <pc:spChg chg="add del">
          <ac:chgData name="Annie Aeschliman" userId="8414005a91781730" providerId="LiveId" clId="{1E012837-080B-4115-8DA9-F70519065D25}" dt="2024-12-03T21:13:29.212" v="525" actId="26606"/>
          <ac:spMkLst>
            <pc:docMk/>
            <pc:sldMk cId="2993903753" sldId="258"/>
            <ac:spMk id="5" creationId="{CC892AB0-7D6D-4FC9-9105-0CB427161889}"/>
          </ac:spMkLst>
        </pc:spChg>
        <pc:spChg chg="add del">
          <ac:chgData name="Annie Aeschliman" userId="8414005a91781730" providerId="LiveId" clId="{1E012837-080B-4115-8DA9-F70519065D25}" dt="2024-12-03T20:55:28.830" v="163" actId="26606"/>
          <ac:spMkLst>
            <pc:docMk/>
            <pc:sldMk cId="2993903753" sldId="258"/>
            <ac:spMk id="8" creationId="{327D73B4-9F5C-4A64-A179-51B9500CB8B5}"/>
          </ac:spMkLst>
        </pc:spChg>
        <pc:spChg chg="add del">
          <ac:chgData name="Annie Aeschliman" userId="8414005a91781730" providerId="LiveId" clId="{1E012837-080B-4115-8DA9-F70519065D25}" dt="2024-12-03T20:55:28.830" v="163" actId="26606"/>
          <ac:spMkLst>
            <pc:docMk/>
            <pc:sldMk cId="2993903753" sldId="258"/>
            <ac:spMk id="10" creationId="{C1F06963-6374-4B48-844F-071A9BAAAE02}"/>
          </ac:spMkLst>
        </pc:spChg>
        <pc:spChg chg="add del">
          <ac:chgData name="Annie Aeschliman" userId="8414005a91781730" providerId="LiveId" clId="{1E012837-080B-4115-8DA9-F70519065D25}" dt="2024-12-03T20:55:28.830" v="163" actId="26606"/>
          <ac:spMkLst>
            <pc:docMk/>
            <pc:sldMk cId="2993903753" sldId="258"/>
            <ac:spMk id="12" creationId="{6CB927A4-E432-4310-9CD5-E89FF5063179}"/>
          </ac:spMkLst>
        </pc:spChg>
        <pc:spChg chg="add del">
          <ac:chgData name="Annie Aeschliman" userId="8414005a91781730" providerId="LiveId" clId="{1E012837-080B-4115-8DA9-F70519065D25}" dt="2024-12-03T20:55:28.830" v="163" actId="26606"/>
          <ac:spMkLst>
            <pc:docMk/>
            <pc:sldMk cId="2993903753" sldId="258"/>
            <ac:spMk id="14" creationId="{1453BF6C-B012-48B7-B4E8-6D7AC7C27D02}"/>
          </ac:spMkLst>
        </pc:spChg>
        <pc:spChg chg="add del">
          <ac:chgData name="Annie Aeschliman" userId="8414005a91781730" providerId="LiveId" clId="{1E012837-080B-4115-8DA9-F70519065D25}" dt="2024-12-03T20:55:28.830" v="163" actId="26606"/>
          <ac:spMkLst>
            <pc:docMk/>
            <pc:sldMk cId="2993903753" sldId="258"/>
            <ac:spMk id="16" creationId="{E3020543-B24B-4EC4-8FFC-8DD88EEA91A8}"/>
          </ac:spMkLst>
        </pc:spChg>
        <pc:spChg chg="add del">
          <ac:chgData name="Annie Aeschliman" userId="8414005a91781730" providerId="LiveId" clId="{1E012837-080B-4115-8DA9-F70519065D25}" dt="2024-12-03T20:55:25.702" v="160" actId="26606"/>
          <ac:spMkLst>
            <pc:docMk/>
            <pc:sldMk cId="2993903753" sldId="258"/>
            <ac:spMk id="23" creationId="{A2679492-7988-4050-9056-542444452411}"/>
          </ac:spMkLst>
        </pc:spChg>
        <pc:spChg chg="add del">
          <ac:chgData name="Annie Aeschliman" userId="8414005a91781730" providerId="LiveId" clId="{1E012837-080B-4115-8DA9-F70519065D25}" dt="2024-12-03T20:55:25.702" v="160" actId="26606"/>
          <ac:spMkLst>
            <pc:docMk/>
            <pc:sldMk cId="2993903753" sldId="258"/>
            <ac:spMk id="25" creationId="{B091B163-7D61-4891-ABCF-5C13D9C418D0}"/>
          </ac:spMkLst>
        </pc:spChg>
        <pc:spChg chg="add del">
          <ac:chgData name="Annie Aeschliman" userId="8414005a91781730" providerId="LiveId" clId="{1E012837-080B-4115-8DA9-F70519065D25}" dt="2024-12-03T21:13:29.212" v="525" actId="26606"/>
          <ac:spMkLst>
            <pc:docMk/>
            <pc:sldMk cId="2993903753" sldId="258"/>
            <ac:spMk id="38" creationId="{6D29BE04-4454-4832-B83F-10D001BFF94D}"/>
          </ac:spMkLst>
        </pc:spChg>
        <pc:spChg chg="add del">
          <ac:chgData name="Annie Aeschliman" userId="8414005a91781730" providerId="LiveId" clId="{1E012837-080B-4115-8DA9-F70519065D25}" dt="2024-12-03T21:13:29.212" v="525" actId="26606"/>
          <ac:spMkLst>
            <pc:docMk/>
            <pc:sldMk cId="2993903753" sldId="258"/>
            <ac:spMk id="40" creationId="{98714CE9-3C2C-48E1-8B8F-CFB7735C43D7}"/>
          </ac:spMkLst>
        </pc:spChg>
        <pc:spChg chg="add">
          <ac:chgData name="Annie Aeschliman" userId="8414005a91781730" providerId="LiveId" clId="{1E012837-080B-4115-8DA9-F70519065D25}" dt="2024-12-03T21:13:29.212" v="525" actId="26606"/>
          <ac:spMkLst>
            <pc:docMk/>
            <pc:sldMk cId="2993903753" sldId="258"/>
            <ac:spMk id="47" creationId="{54B9C16B-AC4A-44ED-9075-F76549B46E7C}"/>
          </ac:spMkLst>
        </pc:spChg>
        <pc:spChg chg="add">
          <ac:chgData name="Annie Aeschliman" userId="8414005a91781730" providerId="LiveId" clId="{1E012837-080B-4115-8DA9-F70519065D25}" dt="2024-12-03T21:13:29.212" v="525" actId="26606"/>
          <ac:spMkLst>
            <pc:docMk/>
            <pc:sldMk cId="2993903753" sldId="258"/>
            <ac:spMk id="80" creationId="{B53044DC-4918-43DA-B49D-91673C6C9485}"/>
          </ac:spMkLst>
        </pc:spChg>
        <pc:grpChg chg="add del">
          <ac:chgData name="Annie Aeschliman" userId="8414005a91781730" providerId="LiveId" clId="{1E012837-080B-4115-8DA9-F70519065D25}" dt="2024-12-03T21:13:29.212" v="525" actId="26606"/>
          <ac:grpSpMkLst>
            <pc:docMk/>
            <pc:sldMk cId="2993903753" sldId="258"/>
            <ac:grpSpMk id="6" creationId="{807353E4-FA19-40CB-8AF8-3A8E6704BE09}"/>
          </ac:grpSpMkLst>
        </pc:grpChg>
        <pc:grpChg chg="add del">
          <ac:chgData name="Annie Aeschliman" userId="8414005a91781730" providerId="LiveId" clId="{1E012837-080B-4115-8DA9-F70519065D25}" dt="2024-12-03T21:13:29.212" v="525" actId="26606"/>
          <ac:grpSpMkLst>
            <pc:docMk/>
            <pc:sldMk cId="2993903753" sldId="258"/>
            <ac:grpSpMk id="24" creationId="{F64806C9-3599-45A7-BCFF-F762C54276F8}"/>
          </ac:grpSpMkLst>
        </pc:grpChg>
        <pc:grpChg chg="add del">
          <ac:chgData name="Annie Aeschliman" userId="8414005a91781730" providerId="LiveId" clId="{1E012837-080B-4115-8DA9-F70519065D25}" dt="2024-12-03T20:55:25.702" v="160" actId="26606"/>
          <ac:grpSpMkLst>
            <pc:docMk/>
            <pc:sldMk cId="2993903753" sldId="258"/>
            <ac:grpSpMk id="27" creationId="{0474DF76-993E-44DE-AFB0-C416182ACECF}"/>
          </ac:grpSpMkLst>
        </pc:grpChg>
        <pc:grpChg chg="add del">
          <ac:chgData name="Annie Aeschliman" userId="8414005a91781730" providerId="LiveId" clId="{1E012837-080B-4115-8DA9-F70519065D25}" dt="2024-12-03T21:13:29.212" v="525" actId="26606"/>
          <ac:grpSpMkLst>
            <pc:docMk/>
            <pc:sldMk cId="2993903753" sldId="258"/>
            <ac:grpSpMk id="29" creationId="{0328E69E-CE3D-4110-8BF7-AD3C0C10CB1C}"/>
          </ac:grpSpMkLst>
        </pc:grpChg>
        <pc:grpChg chg="add del">
          <ac:chgData name="Annie Aeschliman" userId="8414005a91781730" providerId="LiveId" clId="{1E012837-080B-4115-8DA9-F70519065D25}" dt="2024-12-03T21:13:29.212" v="525" actId="26606"/>
          <ac:grpSpMkLst>
            <pc:docMk/>
            <pc:sldMk cId="2993903753" sldId="258"/>
            <ac:grpSpMk id="30" creationId="{1287AC97-A8E8-4B45-A50A-3057A88B4088}"/>
          </ac:grpSpMkLst>
        </pc:grpChg>
        <pc:grpChg chg="add">
          <ac:chgData name="Annie Aeschliman" userId="8414005a91781730" providerId="LiveId" clId="{1E012837-080B-4115-8DA9-F70519065D25}" dt="2024-12-03T21:13:29.212" v="525" actId="26606"/>
          <ac:grpSpMkLst>
            <pc:docMk/>
            <pc:sldMk cId="2993903753" sldId="258"/>
            <ac:grpSpMk id="49" creationId="{62A2FEB6-F419-4684-9ABC-9E32E012E8B7}"/>
          </ac:grpSpMkLst>
        </pc:grpChg>
        <pc:grpChg chg="add">
          <ac:chgData name="Annie Aeschliman" userId="8414005a91781730" providerId="LiveId" clId="{1E012837-080B-4115-8DA9-F70519065D25}" dt="2024-12-03T21:13:29.212" v="525" actId="26606"/>
          <ac:grpSpMkLst>
            <pc:docMk/>
            <pc:sldMk cId="2993903753" sldId="258"/>
            <ac:grpSpMk id="82" creationId="{1DCE6B36-1420-43AB-86CF-4E653A517B9C}"/>
          </ac:grpSpMkLst>
        </pc:grpChg>
        <pc:graphicFrameChg chg="add">
          <ac:chgData name="Annie Aeschliman" userId="8414005a91781730" providerId="LiveId" clId="{1E012837-080B-4115-8DA9-F70519065D25}" dt="2024-12-03T21:13:29.212" v="525" actId="26606"/>
          <ac:graphicFrameMkLst>
            <pc:docMk/>
            <pc:sldMk cId="2993903753" sldId="258"/>
            <ac:graphicFrameMk id="43" creationId="{3A2ABC96-0886-20A7-0272-514F4B41F452}"/>
          </ac:graphicFrameMkLst>
        </pc:graphicFrameChg>
        <pc:picChg chg="add">
          <ac:chgData name="Annie Aeschliman" userId="8414005a91781730" providerId="LiveId" clId="{1E012837-080B-4115-8DA9-F70519065D25}" dt="2024-12-03T21:13:29.212" v="525" actId="26606"/>
          <ac:picMkLst>
            <pc:docMk/>
            <pc:sldMk cId="2993903753" sldId="258"/>
            <ac:picMk id="78" creationId="{3E94A106-9341-485C-9057-9D62B2BD083F}"/>
          </ac:picMkLst>
        </pc:picChg>
        <pc:picChg chg="add">
          <ac:chgData name="Annie Aeschliman" userId="8414005a91781730" providerId="LiveId" clId="{1E012837-080B-4115-8DA9-F70519065D25}" dt="2024-12-03T21:13:29.212" v="525" actId="26606"/>
          <ac:picMkLst>
            <pc:docMk/>
            <pc:sldMk cId="2993903753" sldId="258"/>
            <ac:picMk id="111" creationId="{9BE36DBF-0333-4D36-A5BF-81FDA2406FE9}"/>
          </ac:picMkLst>
        </pc:picChg>
        <pc:cxnChg chg="add del">
          <ac:chgData name="Annie Aeschliman" userId="8414005a91781730" providerId="LiveId" clId="{1E012837-080B-4115-8DA9-F70519065D25}" dt="2024-12-03T20:55:28.830" v="163" actId="26606"/>
          <ac:cxnSpMkLst>
            <pc:docMk/>
            <pc:sldMk cId="2993903753" sldId="258"/>
            <ac:cxnSpMk id="18" creationId="{C49DA8F6-BCC1-4447-B54C-57856834B94B}"/>
          </ac:cxnSpMkLst>
        </pc:cxnChg>
        <pc:cxnChg chg="add del">
          <ac:chgData name="Annie Aeschliman" userId="8414005a91781730" providerId="LiveId" clId="{1E012837-080B-4115-8DA9-F70519065D25}" dt="2024-12-03T20:55:25.702" v="160" actId="26606"/>
          <ac:cxnSpMkLst>
            <pc:docMk/>
            <pc:sldMk cId="2993903753" sldId="258"/>
            <ac:cxnSpMk id="32" creationId="{C49DA8F6-BCC1-4447-B54C-57856834B94B}"/>
          </ac:cxnSpMkLst>
        </pc:cxnChg>
      </pc:sldChg>
      <pc:sldChg chg="addSp delSp modSp mod setBg">
        <pc:chgData name="Annie Aeschliman" userId="8414005a91781730" providerId="LiveId" clId="{1E012837-080B-4115-8DA9-F70519065D25}" dt="2024-12-03T21:13:56.739" v="528" actId="26606"/>
        <pc:sldMkLst>
          <pc:docMk/>
          <pc:sldMk cId="4012671543" sldId="259"/>
        </pc:sldMkLst>
        <pc:spChg chg="mod">
          <ac:chgData name="Annie Aeschliman" userId="8414005a91781730" providerId="LiveId" clId="{1E012837-080B-4115-8DA9-F70519065D25}" dt="2024-12-03T21:13:56.739" v="528" actId="26606"/>
          <ac:spMkLst>
            <pc:docMk/>
            <pc:sldMk cId="4012671543" sldId="259"/>
            <ac:spMk id="2" creationId="{522B3456-843C-F046-6D29-3CBE6C289FFA}"/>
          </ac:spMkLst>
        </pc:spChg>
        <pc:spChg chg="add del mod">
          <ac:chgData name="Annie Aeschliman" userId="8414005a91781730" providerId="LiveId" clId="{1E012837-080B-4115-8DA9-F70519065D25}" dt="2024-12-03T21:13:56.739" v="528" actId="26606"/>
          <ac:spMkLst>
            <pc:docMk/>
            <pc:sldMk cId="4012671543" sldId="259"/>
            <ac:spMk id="3" creationId="{D0B50FA5-4C9B-DC3F-CF0C-4D3D13D4C607}"/>
          </ac:spMkLst>
        </pc:spChg>
        <pc:spChg chg="add del">
          <ac:chgData name="Annie Aeschliman" userId="8414005a91781730" providerId="LiveId" clId="{1E012837-080B-4115-8DA9-F70519065D25}" dt="2024-12-03T20:55:26.726" v="162" actId="26606"/>
          <ac:spMkLst>
            <pc:docMk/>
            <pc:sldMk cId="4012671543" sldId="259"/>
            <ac:spMk id="8" creationId="{A2679492-7988-4050-9056-542444452411}"/>
          </ac:spMkLst>
        </pc:spChg>
        <pc:spChg chg="add del">
          <ac:chgData name="Annie Aeschliman" userId="8414005a91781730" providerId="LiveId" clId="{1E012837-080B-4115-8DA9-F70519065D25}" dt="2024-12-03T21:13:56.710" v="527" actId="26606"/>
          <ac:spMkLst>
            <pc:docMk/>
            <pc:sldMk cId="4012671543" sldId="259"/>
            <ac:spMk id="9" creationId="{2EEF4763-EB4A-4A35-89EB-AD2763B48C3B}"/>
          </ac:spMkLst>
        </pc:spChg>
        <pc:spChg chg="add del">
          <ac:chgData name="Annie Aeschliman" userId="8414005a91781730" providerId="LiveId" clId="{1E012837-080B-4115-8DA9-F70519065D25}" dt="2024-12-03T20:55:26.726" v="162" actId="26606"/>
          <ac:spMkLst>
            <pc:docMk/>
            <pc:sldMk cId="4012671543" sldId="259"/>
            <ac:spMk id="10" creationId="{B091B163-7D61-4891-ABCF-5C13D9C418D0}"/>
          </ac:spMkLst>
        </pc:spChg>
        <pc:spChg chg="add">
          <ac:chgData name="Annie Aeschliman" userId="8414005a91781730" providerId="LiveId" clId="{1E012837-080B-4115-8DA9-F70519065D25}" dt="2024-12-03T21:13:56.739" v="528" actId="26606"/>
          <ac:spMkLst>
            <pc:docMk/>
            <pc:sldMk cId="4012671543" sldId="259"/>
            <ac:spMk id="11" creationId="{2EEF4763-EB4A-4A35-89EB-AD2763B48C3B}"/>
          </ac:spMkLst>
        </pc:spChg>
        <pc:spChg chg="add del">
          <ac:chgData name="Annie Aeschliman" userId="8414005a91781730" providerId="LiveId" clId="{1E012837-080B-4115-8DA9-F70519065D25}" dt="2024-12-03T20:55:24.615" v="159" actId="26606"/>
          <ac:spMkLst>
            <pc:docMk/>
            <pc:sldMk cId="4012671543" sldId="259"/>
            <ac:spMk id="22" creationId="{327D73B4-9F5C-4A64-A179-51B9500CB8B5}"/>
          </ac:spMkLst>
        </pc:spChg>
        <pc:spChg chg="add del">
          <ac:chgData name="Annie Aeschliman" userId="8414005a91781730" providerId="LiveId" clId="{1E012837-080B-4115-8DA9-F70519065D25}" dt="2024-12-03T20:55:24.615" v="159" actId="26606"/>
          <ac:spMkLst>
            <pc:docMk/>
            <pc:sldMk cId="4012671543" sldId="259"/>
            <ac:spMk id="24" creationId="{C1F06963-6374-4B48-844F-071A9BAAAE02}"/>
          </ac:spMkLst>
        </pc:spChg>
        <pc:spChg chg="add del">
          <ac:chgData name="Annie Aeschliman" userId="8414005a91781730" providerId="LiveId" clId="{1E012837-080B-4115-8DA9-F70519065D25}" dt="2024-12-03T20:55:24.615" v="159" actId="26606"/>
          <ac:spMkLst>
            <pc:docMk/>
            <pc:sldMk cId="4012671543" sldId="259"/>
            <ac:spMk id="26" creationId="{6CB927A4-E432-4310-9CD5-E89FF5063179}"/>
          </ac:spMkLst>
        </pc:spChg>
        <pc:spChg chg="add del">
          <ac:chgData name="Annie Aeschliman" userId="8414005a91781730" providerId="LiveId" clId="{1E012837-080B-4115-8DA9-F70519065D25}" dt="2024-12-03T20:55:24.615" v="159" actId="26606"/>
          <ac:spMkLst>
            <pc:docMk/>
            <pc:sldMk cId="4012671543" sldId="259"/>
            <ac:spMk id="28" creationId="{1453BF6C-B012-48B7-B4E8-6D7AC7C27D02}"/>
          </ac:spMkLst>
        </pc:spChg>
        <pc:spChg chg="add del">
          <ac:chgData name="Annie Aeschliman" userId="8414005a91781730" providerId="LiveId" clId="{1E012837-080B-4115-8DA9-F70519065D25}" dt="2024-12-03T20:55:24.615" v="159" actId="26606"/>
          <ac:spMkLst>
            <pc:docMk/>
            <pc:sldMk cId="4012671543" sldId="259"/>
            <ac:spMk id="30" creationId="{E3020543-B24B-4EC4-8FFC-8DD88EEA91A8}"/>
          </ac:spMkLst>
        </pc:spChg>
        <pc:grpChg chg="add del">
          <ac:chgData name="Annie Aeschliman" userId="8414005a91781730" providerId="LiveId" clId="{1E012837-080B-4115-8DA9-F70519065D25}" dt="2024-12-03T20:55:26.726" v="162" actId="26606"/>
          <ac:grpSpMkLst>
            <pc:docMk/>
            <pc:sldMk cId="4012671543" sldId="259"/>
            <ac:grpSpMk id="12" creationId="{0474DF76-993E-44DE-AFB0-C416182ACECF}"/>
          </ac:grpSpMkLst>
        </pc:grpChg>
        <pc:graphicFrameChg chg="add del">
          <ac:chgData name="Annie Aeschliman" userId="8414005a91781730" providerId="LiveId" clId="{1E012837-080B-4115-8DA9-F70519065D25}" dt="2024-12-03T21:13:56.710" v="527" actId="26606"/>
          <ac:graphicFrameMkLst>
            <pc:docMk/>
            <pc:sldMk cId="4012671543" sldId="259"/>
            <ac:graphicFrameMk id="5" creationId="{32E9FCE9-2723-8E8D-4D78-101E8AD51273}"/>
          </ac:graphicFrameMkLst>
        </pc:graphicFrameChg>
        <pc:graphicFrameChg chg="add">
          <ac:chgData name="Annie Aeschliman" userId="8414005a91781730" providerId="LiveId" clId="{1E012837-080B-4115-8DA9-F70519065D25}" dt="2024-12-03T21:13:56.739" v="528" actId="26606"/>
          <ac:graphicFrameMkLst>
            <pc:docMk/>
            <pc:sldMk cId="4012671543" sldId="259"/>
            <ac:graphicFrameMk id="13" creationId="{38743278-7EDD-1DA7-7A49-9A0DEFDF47B3}"/>
          </ac:graphicFrameMkLst>
        </pc:graphicFrameChg>
        <pc:cxnChg chg="add del">
          <ac:chgData name="Annie Aeschliman" userId="8414005a91781730" providerId="LiveId" clId="{1E012837-080B-4115-8DA9-F70519065D25}" dt="2024-12-03T20:55:26.726" v="162" actId="26606"/>
          <ac:cxnSpMkLst>
            <pc:docMk/>
            <pc:sldMk cId="4012671543" sldId="259"/>
            <ac:cxnSpMk id="17" creationId="{C49DA8F6-BCC1-4447-B54C-57856834B94B}"/>
          </ac:cxnSpMkLst>
        </pc:cxnChg>
        <pc:cxnChg chg="add del">
          <ac:chgData name="Annie Aeschliman" userId="8414005a91781730" providerId="LiveId" clId="{1E012837-080B-4115-8DA9-F70519065D25}" dt="2024-12-03T20:55:24.615" v="159" actId="26606"/>
          <ac:cxnSpMkLst>
            <pc:docMk/>
            <pc:sldMk cId="4012671543" sldId="259"/>
            <ac:cxnSpMk id="32" creationId="{C49DA8F6-BCC1-4447-B54C-57856834B94B}"/>
          </ac:cxnSpMkLst>
        </pc:cxnChg>
      </pc:sldChg>
      <pc:sldChg chg="addSp delSp modSp mod setBg setClrOvrMap">
        <pc:chgData name="Annie Aeschliman" userId="8414005a91781730" providerId="LiveId" clId="{1E012837-080B-4115-8DA9-F70519065D25}" dt="2024-12-03T21:15:14.961" v="535" actId="26606"/>
        <pc:sldMkLst>
          <pc:docMk/>
          <pc:sldMk cId="570275419" sldId="260"/>
        </pc:sldMkLst>
        <pc:spChg chg="mod">
          <ac:chgData name="Annie Aeschliman" userId="8414005a91781730" providerId="LiveId" clId="{1E012837-080B-4115-8DA9-F70519065D25}" dt="2024-12-03T21:15:14.961" v="535" actId="26606"/>
          <ac:spMkLst>
            <pc:docMk/>
            <pc:sldMk cId="570275419" sldId="260"/>
            <ac:spMk id="2" creationId="{2F756A06-59A6-1669-DFE8-E34539566282}"/>
          </ac:spMkLst>
        </pc:spChg>
        <pc:spChg chg="add del mod">
          <ac:chgData name="Annie Aeschliman" userId="8414005a91781730" providerId="LiveId" clId="{1E012837-080B-4115-8DA9-F70519065D25}" dt="2024-12-03T21:14:46.834" v="533" actId="26606"/>
          <ac:spMkLst>
            <pc:docMk/>
            <pc:sldMk cId="570275419" sldId="260"/>
            <ac:spMk id="3" creationId="{6EE74D05-0712-801D-0597-55D7762C7F83}"/>
          </ac:spMkLst>
        </pc:spChg>
        <pc:spChg chg="add del">
          <ac:chgData name="Annie Aeschliman" userId="8414005a91781730" providerId="LiveId" clId="{1E012837-080B-4115-8DA9-F70519065D25}" dt="2024-12-03T20:55:26.270" v="161" actId="26606"/>
          <ac:spMkLst>
            <pc:docMk/>
            <pc:sldMk cId="570275419" sldId="260"/>
            <ac:spMk id="8" creationId="{A2679492-7988-4050-9056-542444452411}"/>
          </ac:spMkLst>
        </pc:spChg>
        <pc:spChg chg="add del">
          <ac:chgData name="Annie Aeschliman" userId="8414005a91781730" providerId="LiveId" clId="{1E012837-080B-4115-8DA9-F70519065D25}" dt="2024-12-03T20:42:15.817" v="153" actId="26606"/>
          <ac:spMkLst>
            <pc:docMk/>
            <pc:sldMk cId="570275419" sldId="260"/>
            <ac:spMk id="9" creationId="{3ECBE1F1-D69B-4AFA-ABD5-8E41720EF6DE}"/>
          </ac:spMkLst>
        </pc:spChg>
        <pc:spChg chg="add del">
          <ac:chgData name="Annie Aeschliman" userId="8414005a91781730" providerId="LiveId" clId="{1E012837-080B-4115-8DA9-F70519065D25}" dt="2024-12-03T20:55:26.270" v="161" actId="26606"/>
          <ac:spMkLst>
            <pc:docMk/>
            <pc:sldMk cId="570275419" sldId="260"/>
            <ac:spMk id="10" creationId="{B091B163-7D61-4891-ABCF-5C13D9C418D0}"/>
          </ac:spMkLst>
        </pc:spChg>
        <pc:spChg chg="add del">
          <ac:chgData name="Annie Aeschliman" userId="8414005a91781730" providerId="LiveId" clId="{1E012837-080B-4115-8DA9-F70519065D25}" dt="2024-12-03T20:42:15.817" v="153" actId="26606"/>
          <ac:spMkLst>
            <pc:docMk/>
            <pc:sldMk cId="570275419" sldId="260"/>
            <ac:spMk id="11" creationId="{603A6265-E10C-4B85-9C20-E75FCAF9CC63}"/>
          </ac:spMkLst>
        </pc:spChg>
        <pc:spChg chg="add del">
          <ac:chgData name="Annie Aeschliman" userId="8414005a91781730" providerId="LiveId" clId="{1E012837-080B-4115-8DA9-F70519065D25}" dt="2024-12-03T21:14:46.812" v="532" actId="26606"/>
          <ac:spMkLst>
            <pc:docMk/>
            <pc:sldMk cId="570275419" sldId="260"/>
            <ac:spMk id="40" creationId="{E9B448F0-DA06-4165-AB5F-4330A20E06D0}"/>
          </ac:spMkLst>
        </pc:spChg>
        <pc:spChg chg="add del">
          <ac:chgData name="Annie Aeschliman" userId="8414005a91781730" providerId="LiveId" clId="{1E012837-080B-4115-8DA9-F70519065D25}" dt="2024-12-03T21:14:46.812" v="532" actId="26606"/>
          <ac:spMkLst>
            <pc:docMk/>
            <pc:sldMk cId="570275419" sldId="260"/>
            <ac:spMk id="55" creationId="{6EE74D05-0712-801D-0597-55D7762C7F83}"/>
          </ac:spMkLst>
        </pc:spChg>
        <pc:spChg chg="add del">
          <ac:chgData name="Annie Aeschliman" userId="8414005a91781730" providerId="LiveId" clId="{1E012837-080B-4115-8DA9-F70519065D25}" dt="2024-12-03T21:15:14.961" v="535" actId="26606"/>
          <ac:spMkLst>
            <pc:docMk/>
            <pc:sldMk cId="570275419" sldId="260"/>
            <ac:spMk id="57" creationId="{2EEF4763-EB4A-4A35-89EB-AD2763B48C3B}"/>
          </ac:spMkLst>
        </pc:spChg>
        <pc:spChg chg="add">
          <ac:chgData name="Annie Aeschliman" userId="8414005a91781730" providerId="LiveId" clId="{1E012837-080B-4115-8DA9-F70519065D25}" dt="2024-12-03T21:15:14.961" v="535" actId="26606"/>
          <ac:spMkLst>
            <pc:docMk/>
            <pc:sldMk cId="570275419" sldId="260"/>
            <ac:spMk id="63" creationId="{54B9C16B-AC4A-44ED-9075-F76549B46E7C}"/>
          </ac:spMkLst>
        </pc:spChg>
        <pc:spChg chg="add">
          <ac:chgData name="Annie Aeschliman" userId="8414005a91781730" providerId="LiveId" clId="{1E012837-080B-4115-8DA9-F70519065D25}" dt="2024-12-03T21:15:14.961" v="535" actId="26606"/>
          <ac:spMkLst>
            <pc:docMk/>
            <pc:sldMk cId="570275419" sldId="260"/>
            <ac:spMk id="96" creationId="{B53044DC-4918-43DA-B49D-91673C6C9485}"/>
          </ac:spMkLst>
        </pc:spChg>
        <pc:grpChg chg="add del">
          <ac:chgData name="Annie Aeschliman" userId="8414005a91781730" providerId="LiveId" clId="{1E012837-080B-4115-8DA9-F70519065D25}" dt="2024-12-03T20:55:26.270" v="161" actId="26606"/>
          <ac:grpSpMkLst>
            <pc:docMk/>
            <pc:sldMk cId="570275419" sldId="260"/>
            <ac:grpSpMk id="12" creationId="{0474DF76-993E-44DE-AFB0-C416182ACECF}"/>
          </ac:grpSpMkLst>
        </pc:grpChg>
        <pc:grpChg chg="add del">
          <ac:chgData name="Annie Aeschliman" userId="8414005a91781730" providerId="LiveId" clId="{1E012837-080B-4115-8DA9-F70519065D25}" dt="2024-12-03T21:14:46.812" v="532" actId="26606"/>
          <ac:grpSpMkLst>
            <pc:docMk/>
            <pc:sldMk cId="570275419" sldId="260"/>
            <ac:grpSpMk id="41" creationId="{8DB4BB99-C854-45F9-BED1-63D15E3A2411}"/>
          </ac:grpSpMkLst>
        </pc:grpChg>
        <pc:grpChg chg="add del">
          <ac:chgData name="Annie Aeschliman" userId="8414005a91781730" providerId="LiveId" clId="{1E012837-080B-4115-8DA9-F70519065D25}" dt="2024-12-03T21:14:46.812" v="532" actId="26606"/>
          <ac:grpSpMkLst>
            <pc:docMk/>
            <pc:sldMk cId="570275419" sldId="260"/>
            <ac:grpSpMk id="53" creationId="{2576BCDF-119F-4EB5-83D7-ED823C93EBBD}"/>
          </ac:grpSpMkLst>
        </pc:grpChg>
        <pc:grpChg chg="add">
          <ac:chgData name="Annie Aeschliman" userId="8414005a91781730" providerId="LiveId" clId="{1E012837-080B-4115-8DA9-F70519065D25}" dt="2024-12-03T21:15:14.961" v="535" actId="26606"/>
          <ac:grpSpMkLst>
            <pc:docMk/>
            <pc:sldMk cId="570275419" sldId="260"/>
            <ac:grpSpMk id="65" creationId="{62A2FEB6-F419-4684-9ABC-9E32E012E8B7}"/>
          </ac:grpSpMkLst>
        </pc:grpChg>
        <pc:grpChg chg="add">
          <ac:chgData name="Annie Aeschliman" userId="8414005a91781730" providerId="LiveId" clId="{1E012837-080B-4115-8DA9-F70519065D25}" dt="2024-12-03T21:15:14.961" v="535" actId="26606"/>
          <ac:grpSpMkLst>
            <pc:docMk/>
            <pc:sldMk cId="570275419" sldId="260"/>
            <ac:grpSpMk id="98" creationId="{1DCE6B36-1420-43AB-86CF-4E653A517B9C}"/>
          </ac:grpSpMkLst>
        </pc:grpChg>
        <pc:graphicFrameChg chg="add del">
          <ac:chgData name="Annie Aeschliman" userId="8414005a91781730" providerId="LiveId" clId="{1E012837-080B-4115-8DA9-F70519065D25}" dt="2024-12-03T21:14:38.307" v="530" actId="26606"/>
          <ac:graphicFrameMkLst>
            <pc:docMk/>
            <pc:sldMk cId="570275419" sldId="260"/>
            <ac:graphicFrameMk id="6" creationId="{6B0AA695-7BFC-92B8-9908-578C14D9005B}"/>
          </ac:graphicFrameMkLst>
        </pc:graphicFrameChg>
        <pc:graphicFrameChg chg="add mod modGraphic">
          <ac:chgData name="Annie Aeschliman" userId="8414005a91781730" providerId="LiveId" clId="{1E012837-080B-4115-8DA9-F70519065D25}" dt="2024-12-03T21:15:14.961" v="535" actId="26606"/>
          <ac:graphicFrameMkLst>
            <pc:docMk/>
            <pc:sldMk cId="570275419" sldId="260"/>
            <ac:graphicFrameMk id="58" creationId="{7CB1D18C-5C69-A3C5-0614-977B7C80BC80}"/>
          </ac:graphicFrameMkLst>
        </pc:graphicFrameChg>
        <pc:picChg chg="add del">
          <ac:chgData name="Annie Aeschliman" userId="8414005a91781730" providerId="LiveId" clId="{1E012837-080B-4115-8DA9-F70519065D25}" dt="2024-12-03T20:42:15.817" v="153" actId="26606"/>
          <ac:picMkLst>
            <pc:docMk/>
            <pc:sldMk cId="570275419" sldId="260"/>
            <ac:picMk id="5" creationId="{DC9CF76F-E85E-6CEF-8832-7E7EA558E655}"/>
          </ac:picMkLst>
        </pc:picChg>
        <pc:picChg chg="add del">
          <ac:chgData name="Annie Aeschliman" userId="8414005a91781730" providerId="LiveId" clId="{1E012837-080B-4115-8DA9-F70519065D25}" dt="2024-12-03T21:14:46.812" v="532" actId="26606"/>
          <ac:picMkLst>
            <pc:docMk/>
            <pc:sldMk cId="570275419" sldId="260"/>
            <ac:picMk id="52" creationId="{92D83638-A467-411A-9C31-FE9A111CD885}"/>
          </ac:picMkLst>
        </pc:picChg>
        <pc:picChg chg="add">
          <ac:chgData name="Annie Aeschliman" userId="8414005a91781730" providerId="LiveId" clId="{1E012837-080B-4115-8DA9-F70519065D25}" dt="2024-12-03T21:15:14.961" v="535" actId="26606"/>
          <ac:picMkLst>
            <pc:docMk/>
            <pc:sldMk cId="570275419" sldId="260"/>
            <ac:picMk id="94" creationId="{3E94A106-9341-485C-9057-9D62B2BD083F}"/>
          </ac:picMkLst>
        </pc:picChg>
        <pc:picChg chg="add">
          <ac:chgData name="Annie Aeschliman" userId="8414005a91781730" providerId="LiveId" clId="{1E012837-080B-4115-8DA9-F70519065D25}" dt="2024-12-03T21:15:14.961" v="535" actId="26606"/>
          <ac:picMkLst>
            <pc:docMk/>
            <pc:sldMk cId="570275419" sldId="260"/>
            <ac:picMk id="127" creationId="{9BE36DBF-0333-4D36-A5BF-81FDA2406FE9}"/>
          </ac:picMkLst>
        </pc:picChg>
        <pc:cxnChg chg="add del">
          <ac:chgData name="Annie Aeschliman" userId="8414005a91781730" providerId="LiveId" clId="{1E012837-080B-4115-8DA9-F70519065D25}" dt="2024-12-03T20:55:26.270" v="161" actId="26606"/>
          <ac:cxnSpMkLst>
            <pc:docMk/>
            <pc:sldMk cId="570275419" sldId="260"/>
            <ac:cxnSpMk id="17" creationId="{C49DA8F6-BCC1-4447-B54C-57856834B94B}"/>
          </ac:cxnSpMkLst>
        </pc:cxnChg>
      </pc:sldChg>
      <pc:sldChg chg="addSp delSp modSp mod setBg">
        <pc:chgData name="Annie Aeschliman" userId="8414005a91781730" providerId="LiveId" clId="{1E012837-080B-4115-8DA9-F70519065D25}" dt="2024-12-03T21:14:59.525" v="534" actId="26606"/>
        <pc:sldMkLst>
          <pc:docMk/>
          <pc:sldMk cId="1070101140" sldId="261"/>
        </pc:sldMkLst>
        <pc:spChg chg="mod">
          <ac:chgData name="Annie Aeschliman" userId="8414005a91781730" providerId="LiveId" clId="{1E012837-080B-4115-8DA9-F70519065D25}" dt="2024-12-03T21:14:59.525" v="534" actId="26606"/>
          <ac:spMkLst>
            <pc:docMk/>
            <pc:sldMk cId="1070101140" sldId="261"/>
            <ac:spMk id="2" creationId="{3BE43EDF-6C9B-E69F-C81E-DAB5C2A14A7C}"/>
          </ac:spMkLst>
        </pc:spChg>
        <pc:spChg chg="del mod">
          <ac:chgData name="Annie Aeschliman" userId="8414005a91781730" providerId="LiveId" clId="{1E012837-080B-4115-8DA9-F70519065D25}" dt="2024-12-03T21:14:59.525" v="534" actId="26606"/>
          <ac:spMkLst>
            <pc:docMk/>
            <pc:sldMk cId="1070101140" sldId="261"/>
            <ac:spMk id="3" creationId="{BB3BA2FD-47F0-4695-7EA8-454E36F38087}"/>
          </ac:spMkLst>
        </pc:spChg>
        <pc:spChg chg="add del">
          <ac:chgData name="Annie Aeschliman" userId="8414005a91781730" providerId="LiveId" clId="{1E012837-080B-4115-8DA9-F70519065D25}" dt="2024-12-03T20:55:23.936" v="158" actId="26606"/>
          <ac:spMkLst>
            <pc:docMk/>
            <pc:sldMk cId="1070101140" sldId="261"/>
            <ac:spMk id="8" creationId="{081EA652-8C6A-4E69-BEB9-170809474553}"/>
          </ac:spMkLst>
        </pc:spChg>
        <pc:spChg chg="add">
          <ac:chgData name="Annie Aeschliman" userId="8414005a91781730" providerId="LiveId" clId="{1E012837-080B-4115-8DA9-F70519065D25}" dt="2024-12-03T21:14:59.525" v="534" actId="26606"/>
          <ac:spMkLst>
            <pc:docMk/>
            <pc:sldMk cId="1070101140" sldId="261"/>
            <ac:spMk id="9" creationId="{C6270675-9512-4978-8583-36659256EE23}"/>
          </ac:spMkLst>
        </pc:spChg>
        <pc:spChg chg="add del">
          <ac:chgData name="Annie Aeschliman" userId="8414005a91781730" providerId="LiveId" clId="{1E012837-080B-4115-8DA9-F70519065D25}" dt="2024-12-03T20:55:23.936" v="158" actId="26606"/>
          <ac:spMkLst>
            <pc:docMk/>
            <pc:sldMk cId="1070101140" sldId="261"/>
            <ac:spMk id="10" creationId="{A4026A73-1F7F-49F2-B319-8CA3B3D53269}"/>
          </ac:spMkLst>
        </pc:spChg>
        <pc:spChg chg="add del">
          <ac:chgData name="Annie Aeschliman" userId="8414005a91781730" providerId="LiveId" clId="{1E012837-080B-4115-8DA9-F70519065D25}" dt="2024-12-03T20:55:23.936" v="158" actId="26606"/>
          <ac:spMkLst>
            <pc:docMk/>
            <pc:sldMk cId="1070101140" sldId="261"/>
            <ac:spMk id="12" creationId="{5298780A-33B9-4EA2-8F67-DE68AD62841B}"/>
          </ac:spMkLst>
        </pc:spChg>
        <pc:spChg chg="add del">
          <ac:chgData name="Annie Aeschliman" userId="8414005a91781730" providerId="LiveId" clId="{1E012837-080B-4115-8DA9-F70519065D25}" dt="2024-12-03T20:55:23.936" v="158" actId="26606"/>
          <ac:spMkLst>
            <pc:docMk/>
            <pc:sldMk cId="1070101140" sldId="261"/>
            <ac:spMk id="14" creationId="{7F488E8B-4E1E-4402-8935-D4E6C02615C7}"/>
          </ac:spMkLst>
        </pc:spChg>
        <pc:graphicFrameChg chg="add">
          <ac:chgData name="Annie Aeschliman" userId="8414005a91781730" providerId="LiveId" clId="{1E012837-080B-4115-8DA9-F70519065D25}" dt="2024-12-03T21:14:59.525" v="534" actId="26606"/>
          <ac:graphicFrameMkLst>
            <pc:docMk/>
            <pc:sldMk cId="1070101140" sldId="261"/>
            <ac:graphicFrameMk id="5" creationId="{0EBD8CCD-FE35-FD77-B054-2B1ABD29BF06}"/>
          </ac:graphicFrameMkLst>
        </pc:graphicFrameChg>
        <pc:cxnChg chg="add del">
          <ac:chgData name="Annie Aeschliman" userId="8414005a91781730" providerId="LiveId" clId="{1E012837-080B-4115-8DA9-F70519065D25}" dt="2024-12-03T20:55:23.936" v="158" actId="26606"/>
          <ac:cxnSpMkLst>
            <pc:docMk/>
            <pc:sldMk cId="1070101140" sldId="261"/>
            <ac:cxnSpMk id="16" creationId="{23AAC9B5-8015-485C-ACF9-A750390E9A56}"/>
          </ac:cxnSpMkLst>
        </pc:cxnChg>
      </pc:sldChg>
      <pc:sldChg chg="addSp delSp modSp mod setBg addAnim modAnim setClrOvrMap">
        <pc:chgData name="Annie Aeschliman" userId="8414005a91781730" providerId="LiveId" clId="{1E012837-080B-4115-8DA9-F70519065D25}" dt="2024-12-03T21:16:21.504" v="544" actId="27614"/>
        <pc:sldMkLst>
          <pc:docMk/>
          <pc:sldMk cId="4144815124" sldId="262"/>
        </pc:sldMkLst>
        <pc:spChg chg="mod">
          <ac:chgData name="Annie Aeschliman" userId="8414005a91781730" providerId="LiveId" clId="{1E012837-080B-4115-8DA9-F70519065D25}" dt="2024-12-03T21:16:04.661" v="541" actId="26606"/>
          <ac:spMkLst>
            <pc:docMk/>
            <pc:sldMk cId="4144815124" sldId="262"/>
            <ac:spMk id="2" creationId="{D8647D50-1650-3857-71C7-2A04E45B662B}"/>
          </ac:spMkLst>
        </pc:spChg>
        <pc:spChg chg="del">
          <ac:chgData name="Annie Aeschliman" userId="8414005a91781730" providerId="LiveId" clId="{1E012837-080B-4115-8DA9-F70519065D25}" dt="2024-12-03T20:39:02.230" v="143" actId="478"/>
          <ac:spMkLst>
            <pc:docMk/>
            <pc:sldMk cId="4144815124" sldId="262"/>
            <ac:spMk id="5" creationId="{50BE3035-B178-8B10-CD1C-DD0D90E8881F}"/>
          </ac:spMkLst>
        </pc:spChg>
        <pc:spChg chg="add del">
          <ac:chgData name="Annie Aeschliman" userId="8414005a91781730" providerId="LiveId" clId="{1E012837-080B-4115-8DA9-F70519065D25}" dt="2024-12-03T21:15:49.562" v="540" actId="478"/>
          <ac:spMkLst>
            <pc:docMk/>
            <pc:sldMk cId="4144815124" sldId="262"/>
            <ac:spMk id="8" creationId="{79356E4E-A768-1CA1-DA84-E76EE4A7DDCE}"/>
          </ac:spMkLst>
        </pc:spChg>
        <pc:spChg chg="add del">
          <ac:chgData name="Annie Aeschliman" userId="8414005a91781730" providerId="LiveId" clId="{1E012837-080B-4115-8DA9-F70519065D25}" dt="2024-12-03T21:16:04.661" v="541" actId="26606"/>
          <ac:spMkLst>
            <pc:docMk/>
            <pc:sldMk cId="4144815124" sldId="262"/>
            <ac:spMk id="11" creationId="{6697F791-5FFA-4164-899F-EB52EA72B024}"/>
          </ac:spMkLst>
        </pc:spChg>
        <pc:spChg chg="add del">
          <ac:chgData name="Annie Aeschliman" userId="8414005a91781730" providerId="LiveId" clId="{1E012837-080B-4115-8DA9-F70519065D25}" dt="2024-12-03T21:16:04.661" v="541" actId="26606"/>
          <ac:spMkLst>
            <pc:docMk/>
            <pc:sldMk cId="4144815124" sldId="262"/>
            <ac:spMk id="15" creationId="{B773AB25-A422-41AA-9737-5E04C1966DE1}"/>
          </ac:spMkLst>
        </pc:spChg>
        <pc:spChg chg="add">
          <ac:chgData name="Annie Aeschliman" userId="8414005a91781730" providerId="LiveId" clId="{1E012837-080B-4115-8DA9-F70519065D25}" dt="2024-12-03T21:16:04.661" v="541" actId="26606"/>
          <ac:spMkLst>
            <pc:docMk/>
            <pc:sldMk cId="4144815124" sldId="262"/>
            <ac:spMk id="109" creationId="{8B3F5CD4-CBC8-4A22-9DCC-0420CA28A09F}"/>
          </ac:spMkLst>
        </pc:spChg>
        <pc:grpChg chg="add del">
          <ac:chgData name="Annie Aeschliman" userId="8414005a91781730" providerId="LiveId" clId="{1E012837-080B-4115-8DA9-F70519065D25}" dt="2024-12-03T21:16:04.661" v="541" actId="26606"/>
          <ac:grpSpMkLst>
            <pc:docMk/>
            <pc:sldMk cId="4144815124" sldId="262"/>
            <ac:grpSpMk id="19" creationId="{6AD0D387-1584-4477-B5F8-52B50D4F2205}"/>
          </ac:grpSpMkLst>
        </pc:grpChg>
        <pc:grpChg chg="add">
          <ac:chgData name="Annie Aeschliman" userId="8414005a91781730" providerId="LiveId" clId="{1E012837-080B-4115-8DA9-F70519065D25}" dt="2024-12-03T21:16:04.661" v="541" actId="26606"/>
          <ac:grpSpMkLst>
            <pc:docMk/>
            <pc:sldMk cId="4144815124" sldId="262"/>
            <ac:grpSpMk id="53" creationId="{9795E515-5F57-431F-9A0D-3A0419DF7572}"/>
          </ac:grpSpMkLst>
        </pc:grpChg>
        <pc:picChg chg="mod">
          <ac:chgData name="Annie Aeschliman" userId="8414005a91781730" providerId="LiveId" clId="{1E012837-080B-4115-8DA9-F70519065D25}" dt="2024-12-03T21:16:21.504" v="544" actId="27614"/>
          <ac:picMkLst>
            <pc:docMk/>
            <pc:sldMk cId="4144815124" sldId="262"/>
            <ac:picMk id="4" creationId="{7E6396AE-A0C1-B05C-D6D4-2F1E76B85443}"/>
          </ac:picMkLst>
        </pc:picChg>
        <pc:picChg chg="add del">
          <ac:chgData name="Annie Aeschliman" userId="8414005a91781730" providerId="LiveId" clId="{1E012837-080B-4115-8DA9-F70519065D25}" dt="2024-12-03T21:16:04.661" v="541" actId="26606"/>
          <ac:picMkLst>
            <pc:docMk/>
            <pc:sldMk cId="4144815124" sldId="262"/>
            <ac:picMk id="13" creationId="{4E28A1A9-FB81-4816-AAEA-C3B430946951}"/>
          </ac:picMkLst>
        </pc:picChg>
        <pc:picChg chg="add del">
          <ac:chgData name="Annie Aeschliman" userId="8414005a91781730" providerId="LiveId" clId="{1E012837-080B-4115-8DA9-F70519065D25}" dt="2024-12-03T21:16:04.661" v="541" actId="26606"/>
          <ac:picMkLst>
            <pc:docMk/>
            <pc:sldMk cId="4144815124" sldId="262"/>
            <ac:picMk id="17" creationId="{AF0552B8-DE8C-40DF-B29F-1728E6A10619}"/>
          </ac:picMkLst>
        </pc:picChg>
        <pc:picChg chg="add">
          <ac:chgData name="Annie Aeschliman" userId="8414005a91781730" providerId="LiveId" clId="{1E012837-080B-4115-8DA9-F70519065D25}" dt="2024-12-03T21:16:04.661" v="541" actId="26606"/>
          <ac:picMkLst>
            <pc:docMk/>
            <pc:sldMk cId="4144815124" sldId="262"/>
            <ac:picMk id="51" creationId="{50C065C3-0FE3-4452-B765-CB05BBB2A983}"/>
          </ac:picMkLst>
        </pc:picChg>
      </pc:sldChg>
      <pc:sldChg chg="addSp delSp modSp mod setBg">
        <pc:chgData name="Annie Aeschliman" userId="8414005a91781730" providerId="LiveId" clId="{1E012837-080B-4115-8DA9-F70519065D25}" dt="2024-12-03T21:17:39.097" v="553" actId="26606"/>
        <pc:sldMkLst>
          <pc:docMk/>
          <pc:sldMk cId="2920299285" sldId="263"/>
        </pc:sldMkLst>
        <pc:spChg chg="mod">
          <ac:chgData name="Annie Aeschliman" userId="8414005a91781730" providerId="LiveId" clId="{1E012837-080B-4115-8DA9-F70519065D25}" dt="2024-12-03T21:16:50.310" v="547" actId="26606"/>
          <ac:spMkLst>
            <pc:docMk/>
            <pc:sldMk cId="2920299285" sldId="263"/>
            <ac:spMk id="2" creationId="{C17A3AC6-9E04-B8F6-3A31-43BD7E53F43F}"/>
          </ac:spMkLst>
        </pc:spChg>
        <pc:spChg chg="add del mod">
          <ac:chgData name="Annie Aeschliman" userId="8414005a91781730" providerId="LiveId" clId="{1E012837-080B-4115-8DA9-F70519065D25}" dt="2024-12-03T21:01:05.163" v="510" actId="478"/>
          <ac:spMkLst>
            <pc:docMk/>
            <pc:sldMk cId="2920299285" sldId="263"/>
            <ac:spMk id="6" creationId="{095199B2-E743-969D-899F-8B8A1E0770D3}"/>
          </ac:spMkLst>
        </pc:spChg>
        <pc:spChg chg="add del">
          <ac:chgData name="Annie Aeschliman" userId="8414005a91781730" providerId="LiveId" clId="{1E012837-080B-4115-8DA9-F70519065D25}" dt="2024-12-03T21:16:50.267" v="546" actId="26606"/>
          <ac:spMkLst>
            <pc:docMk/>
            <pc:sldMk cId="2920299285" sldId="263"/>
            <ac:spMk id="9" creationId="{2EEF4763-EB4A-4A35-89EB-AD2763B48C3B}"/>
          </ac:spMkLst>
        </pc:spChg>
        <pc:spChg chg="add del">
          <ac:chgData name="Annie Aeschliman" userId="8414005a91781730" providerId="LiveId" clId="{1E012837-080B-4115-8DA9-F70519065D25}" dt="2024-12-03T21:17:39.097" v="553" actId="26606"/>
          <ac:spMkLst>
            <pc:docMk/>
            <pc:sldMk cId="2920299285" sldId="263"/>
            <ac:spMk id="11" creationId="{C6270675-9512-4978-8583-36659256EE23}"/>
          </ac:spMkLst>
        </pc:spChg>
        <pc:spChg chg="add">
          <ac:chgData name="Annie Aeschliman" userId="8414005a91781730" providerId="LiveId" clId="{1E012837-080B-4115-8DA9-F70519065D25}" dt="2024-12-03T21:17:39.097" v="553" actId="26606"/>
          <ac:spMkLst>
            <pc:docMk/>
            <pc:sldMk cId="2920299285" sldId="263"/>
            <ac:spMk id="15" creationId="{C6270675-9512-4978-8583-36659256EE23}"/>
          </ac:spMkLst>
        </pc:spChg>
        <pc:spChg chg="add del">
          <ac:chgData name="Annie Aeschliman" userId="8414005a91781730" providerId="LiveId" clId="{1E012837-080B-4115-8DA9-F70519065D25}" dt="2024-12-03T21:17:27.013" v="550" actId="26606"/>
          <ac:spMkLst>
            <pc:docMk/>
            <pc:sldMk cId="2920299285" sldId="263"/>
            <ac:spMk id="18" creationId="{C6270675-9512-4978-8583-36659256EE23}"/>
          </ac:spMkLst>
        </pc:spChg>
        <pc:spChg chg="add del">
          <ac:chgData name="Annie Aeschliman" userId="8414005a91781730" providerId="LiveId" clId="{1E012837-080B-4115-8DA9-F70519065D25}" dt="2024-12-03T21:17:35.509" v="552" actId="26606"/>
          <ac:spMkLst>
            <pc:docMk/>
            <pc:sldMk cId="2920299285" sldId="263"/>
            <ac:spMk id="20" creationId="{C6270675-9512-4978-8583-36659256EE23}"/>
          </ac:spMkLst>
        </pc:spChg>
        <pc:graphicFrameChg chg="add del mod modGraphic">
          <ac:chgData name="Annie Aeschliman" userId="8414005a91781730" providerId="LiveId" clId="{1E012837-080B-4115-8DA9-F70519065D25}" dt="2024-12-03T21:16:50.310" v="547" actId="26606"/>
          <ac:graphicFrameMkLst>
            <pc:docMk/>
            <pc:sldMk cId="2920299285" sldId="263"/>
            <ac:graphicFrameMk id="3" creationId="{EE82FD3E-1A2D-BECC-6470-AD039BD3B557}"/>
          </ac:graphicFrameMkLst>
        </pc:graphicFrameChg>
        <pc:graphicFrameChg chg="add del">
          <ac:chgData name="Annie Aeschliman" userId="8414005a91781730" providerId="LiveId" clId="{1E012837-080B-4115-8DA9-F70519065D25}" dt="2024-12-03T21:16:50.267" v="546" actId="26606"/>
          <ac:graphicFrameMkLst>
            <pc:docMk/>
            <pc:sldMk cId="2920299285" sldId="263"/>
            <ac:graphicFrameMk id="5" creationId="{4849BA2D-6700-32FC-F6C1-A9B3416E5AFE}"/>
          </ac:graphicFrameMkLst>
        </pc:graphicFrameChg>
        <pc:graphicFrameChg chg="add del modGraphic">
          <ac:chgData name="Annie Aeschliman" userId="8414005a91781730" providerId="LiveId" clId="{1E012837-080B-4115-8DA9-F70519065D25}" dt="2024-12-03T21:17:39.097" v="553" actId="26606"/>
          <ac:graphicFrameMkLst>
            <pc:docMk/>
            <pc:sldMk cId="2920299285" sldId="263"/>
            <ac:graphicFrameMk id="12" creationId="{E6907971-0F3C-99F7-38AF-E925D91F06B7}"/>
          </ac:graphicFrameMkLst>
        </pc:graphicFrameChg>
        <pc:graphicFrameChg chg="add del">
          <ac:chgData name="Annie Aeschliman" userId="8414005a91781730" providerId="LiveId" clId="{1E012837-080B-4115-8DA9-F70519065D25}" dt="2024-12-03T21:17:27.013" v="550" actId="26606"/>
          <ac:graphicFrameMkLst>
            <pc:docMk/>
            <pc:sldMk cId="2920299285" sldId="263"/>
            <ac:graphicFrameMk id="14" creationId="{E8542237-268A-696F-A0B8-3A9DB3DACD5B}"/>
          </ac:graphicFrameMkLst>
        </pc:graphicFrameChg>
        <pc:graphicFrameChg chg="add">
          <ac:chgData name="Annie Aeschliman" userId="8414005a91781730" providerId="LiveId" clId="{1E012837-080B-4115-8DA9-F70519065D25}" dt="2024-12-03T21:17:39.097" v="553" actId="26606"/>
          <ac:graphicFrameMkLst>
            <pc:docMk/>
            <pc:sldMk cId="2920299285" sldId="263"/>
            <ac:graphicFrameMk id="16" creationId="{E8542237-268A-696F-A0B8-3A9DB3DACD5B}"/>
          </ac:graphicFrameMkLst>
        </pc:graphicFrameChg>
        <pc:graphicFrameChg chg="add del">
          <ac:chgData name="Annie Aeschliman" userId="8414005a91781730" providerId="LiveId" clId="{1E012837-080B-4115-8DA9-F70519065D25}" dt="2024-12-03T21:17:35.509" v="552" actId="26606"/>
          <ac:graphicFrameMkLst>
            <pc:docMk/>
            <pc:sldMk cId="2920299285" sldId="263"/>
            <ac:graphicFrameMk id="21" creationId="{E8B7C471-63B2-8AB1-D543-0345F995DBD9}"/>
          </ac:graphicFrameMkLst>
        </pc:graphicFrameChg>
        <pc:picChg chg="del mod">
          <ac:chgData name="Annie Aeschliman" userId="8414005a91781730" providerId="LiveId" clId="{1E012837-080B-4115-8DA9-F70519065D25}" dt="2024-12-03T21:00:54.103" v="508" actId="478"/>
          <ac:picMkLst>
            <pc:docMk/>
            <pc:sldMk cId="2920299285" sldId="263"/>
            <ac:picMk id="4" creationId="{76877B18-CBDC-44D4-1582-35F0A665E9B7}"/>
          </ac:picMkLst>
        </pc:picChg>
      </pc:sldChg>
      <pc:sldChg chg="addSp modSp mod setBg">
        <pc:chgData name="Annie Aeschliman" userId="8414005a91781730" providerId="LiveId" clId="{1E012837-080B-4115-8DA9-F70519065D25}" dt="2024-12-03T21:19:25.132" v="591" actId="1037"/>
        <pc:sldMkLst>
          <pc:docMk/>
          <pc:sldMk cId="1784713357" sldId="264"/>
        </pc:sldMkLst>
        <pc:spChg chg="mod">
          <ac:chgData name="Annie Aeschliman" userId="8414005a91781730" providerId="LiveId" clId="{1E012837-080B-4115-8DA9-F70519065D25}" dt="2024-12-03T21:17:45.206" v="554" actId="26606"/>
          <ac:spMkLst>
            <pc:docMk/>
            <pc:sldMk cId="1784713357" sldId="264"/>
            <ac:spMk id="2" creationId="{8D254019-5E9A-93BB-C12A-8473DF939248}"/>
          </ac:spMkLst>
        </pc:spChg>
        <pc:spChg chg="mod">
          <ac:chgData name="Annie Aeschliman" userId="8414005a91781730" providerId="LiveId" clId="{1E012837-080B-4115-8DA9-F70519065D25}" dt="2024-12-03T21:19:25.132" v="591" actId="1037"/>
          <ac:spMkLst>
            <pc:docMk/>
            <pc:sldMk cId="1784713357" sldId="264"/>
            <ac:spMk id="3" creationId="{8D5D3FF3-532B-20D7-927C-FC281FCC83B3}"/>
          </ac:spMkLst>
        </pc:spChg>
        <pc:spChg chg="add">
          <ac:chgData name="Annie Aeschliman" userId="8414005a91781730" providerId="LiveId" clId="{1E012837-080B-4115-8DA9-F70519065D25}" dt="2024-12-03T21:17:45.206" v="554" actId="26606"/>
          <ac:spMkLst>
            <pc:docMk/>
            <pc:sldMk cId="1784713357" sldId="264"/>
            <ac:spMk id="8" creationId="{6BFC9644-673A-459F-B3C5-9310A4E50E3B}"/>
          </ac:spMkLst>
        </pc:spChg>
        <pc:spChg chg="add">
          <ac:chgData name="Annie Aeschliman" userId="8414005a91781730" providerId="LiveId" clId="{1E012837-080B-4115-8DA9-F70519065D25}" dt="2024-12-03T21:17:45.206" v="554" actId="26606"/>
          <ac:spMkLst>
            <pc:docMk/>
            <pc:sldMk cId="1784713357" sldId="264"/>
            <ac:spMk id="39" creationId="{7D1C411D-0818-4640-8657-2AF78250C802}"/>
          </ac:spMkLst>
        </pc:spChg>
        <pc:grpChg chg="add">
          <ac:chgData name="Annie Aeschliman" userId="8414005a91781730" providerId="LiveId" clId="{1E012837-080B-4115-8DA9-F70519065D25}" dt="2024-12-03T21:17:45.206" v="554" actId="26606"/>
          <ac:grpSpMkLst>
            <pc:docMk/>
            <pc:sldMk cId="1784713357" sldId="264"/>
            <ac:grpSpMk id="10" creationId="{4ADB9295-9645-4BF2-ADFD-75800B7FAD06}"/>
          </ac:grpSpMkLst>
        </pc:grp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2A2AEC-5321-4CFE-91C3-6F05023EDB36}"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4D84B85C-CBF0-4B38-A0C5-08A4E7908CB2}">
      <dgm:prSet/>
      <dgm:spPr/>
      <dgm:t>
        <a:bodyPr/>
        <a:lstStyle/>
        <a:p>
          <a:r>
            <a:rPr lang="en-US"/>
            <a:t>Data types:</a:t>
          </a:r>
        </a:p>
      </dgm:t>
    </dgm:pt>
    <dgm:pt modelId="{BC09EB9B-CC85-41ED-BC24-009574227BF7}" type="parTrans" cxnId="{BE21B6B4-1C36-4BAC-9682-5E5F2097F7BD}">
      <dgm:prSet/>
      <dgm:spPr/>
      <dgm:t>
        <a:bodyPr/>
        <a:lstStyle/>
        <a:p>
          <a:endParaRPr lang="en-US"/>
        </a:p>
      </dgm:t>
    </dgm:pt>
    <dgm:pt modelId="{66C98AC5-62AC-46B1-99A1-F7E8F75AB5A0}" type="sibTrans" cxnId="{BE21B6B4-1C36-4BAC-9682-5E5F2097F7BD}">
      <dgm:prSet/>
      <dgm:spPr/>
      <dgm:t>
        <a:bodyPr/>
        <a:lstStyle/>
        <a:p>
          <a:endParaRPr lang="en-US"/>
        </a:p>
      </dgm:t>
    </dgm:pt>
    <dgm:pt modelId="{415E597F-B755-4A5F-87A6-8B60DA77C841}">
      <dgm:prSet/>
      <dgm:spPr/>
      <dgm:t>
        <a:bodyPr/>
        <a:lstStyle/>
        <a:p>
          <a:r>
            <a:rPr lang="en-US"/>
            <a:t>In-vehicle</a:t>
          </a:r>
        </a:p>
      </dgm:t>
    </dgm:pt>
    <dgm:pt modelId="{1BE743FB-D9C8-480F-98CF-BDEC1F5397C3}" type="parTrans" cxnId="{1D163B64-57AB-47E7-B183-5314ABFB110A}">
      <dgm:prSet/>
      <dgm:spPr/>
      <dgm:t>
        <a:bodyPr/>
        <a:lstStyle/>
        <a:p>
          <a:endParaRPr lang="en-US"/>
        </a:p>
      </dgm:t>
    </dgm:pt>
    <dgm:pt modelId="{57B6FBCF-2D2E-4FD3-8596-2731B1EBDF82}" type="sibTrans" cxnId="{1D163B64-57AB-47E7-B183-5314ABFB110A}">
      <dgm:prSet/>
      <dgm:spPr/>
      <dgm:t>
        <a:bodyPr/>
        <a:lstStyle/>
        <a:p>
          <a:endParaRPr lang="en-US"/>
        </a:p>
      </dgm:t>
    </dgm:pt>
    <dgm:pt modelId="{EEB43246-04D0-4929-B662-F69EA70BEBE8}">
      <dgm:prSet/>
      <dgm:spPr/>
      <dgm:t>
        <a:bodyPr/>
        <a:lstStyle/>
        <a:p>
          <a:r>
            <a:rPr lang="en-US"/>
            <a:t>Different nodes for different systems (i.e. suspension, exhaust, interior, fuel, etc.)</a:t>
          </a:r>
        </a:p>
      </dgm:t>
    </dgm:pt>
    <dgm:pt modelId="{2E842458-A11F-4F26-8249-3D092AE3E800}" type="parTrans" cxnId="{17242E31-AFE3-4818-8132-B2D58CAEF310}">
      <dgm:prSet/>
      <dgm:spPr/>
      <dgm:t>
        <a:bodyPr/>
        <a:lstStyle/>
        <a:p>
          <a:endParaRPr lang="en-US"/>
        </a:p>
      </dgm:t>
    </dgm:pt>
    <dgm:pt modelId="{932E95FC-103C-47C5-91EC-CD822BD8587A}" type="sibTrans" cxnId="{17242E31-AFE3-4818-8132-B2D58CAEF310}">
      <dgm:prSet/>
      <dgm:spPr/>
      <dgm:t>
        <a:bodyPr/>
        <a:lstStyle/>
        <a:p>
          <a:endParaRPr lang="en-US"/>
        </a:p>
      </dgm:t>
    </dgm:pt>
    <dgm:pt modelId="{BF1167FB-C4E6-4339-9428-9B3B79C007B7}">
      <dgm:prSet/>
      <dgm:spPr/>
      <dgm:t>
        <a:bodyPr/>
        <a:lstStyle/>
        <a:p>
          <a:r>
            <a:rPr lang="en-US"/>
            <a:t>Cloud</a:t>
          </a:r>
        </a:p>
      </dgm:t>
    </dgm:pt>
    <dgm:pt modelId="{CBF659A7-FF4E-4F78-A733-55F13F6721D8}" type="parTrans" cxnId="{192C1062-DD86-4262-8498-0CEA0431C38D}">
      <dgm:prSet/>
      <dgm:spPr/>
      <dgm:t>
        <a:bodyPr/>
        <a:lstStyle/>
        <a:p>
          <a:endParaRPr lang="en-US"/>
        </a:p>
      </dgm:t>
    </dgm:pt>
    <dgm:pt modelId="{29D24920-309A-4873-849F-D826EE68E3AF}" type="sibTrans" cxnId="{192C1062-DD86-4262-8498-0CEA0431C38D}">
      <dgm:prSet/>
      <dgm:spPr/>
      <dgm:t>
        <a:bodyPr/>
        <a:lstStyle/>
        <a:p>
          <a:endParaRPr lang="en-US"/>
        </a:p>
      </dgm:t>
    </dgm:pt>
    <dgm:pt modelId="{A474B7BB-C4FF-4C13-AACA-EE892B5C09BB}">
      <dgm:prSet/>
      <dgm:spPr/>
      <dgm:t>
        <a:bodyPr/>
        <a:lstStyle/>
        <a:p>
          <a:r>
            <a:rPr lang="en-US"/>
            <a:t>Music streaming, navigation, software updates</a:t>
          </a:r>
        </a:p>
      </dgm:t>
    </dgm:pt>
    <dgm:pt modelId="{08BC08E4-CFEB-4BB8-AA77-64988FD2F135}" type="parTrans" cxnId="{394166E9-2C34-4DF6-BDC4-83CC1C981DB4}">
      <dgm:prSet/>
      <dgm:spPr/>
      <dgm:t>
        <a:bodyPr/>
        <a:lstStyle/>
        <a:p>
          <a:endParaRPr lang="en-US"/>
        </a:p>
      </dgm:t>
    </dgm:pt>
    <dgm:pt modelId="{165BB3D8-7737-4A47-86E0-949E4452566E}" type="sibTrans" cxnId="{394166E9-2C34-4DF6-BDC4-83CC1C981DB4}">
      <dgm:prSet/>
      <dgm:spPr/>
      <dgm:t>
        <a:bodyPr/>
        <a:lstStyle/>
        <a:p>
          <a:endParaRPr lang="en-US"/>
        </a:p>
      </dgm:t>
    </dgm:pt>
    <dgm:pt modelId="{5821B10C-CE43-4003-9810-BFB87AB4026A}">
      <dgm:prSet/>
      <dgm:spPr/>
      <dgm:t>
        <a:bodyPr/>
        <a:lstStyle/>
        <a:p>
          <a:r>
            <a:rPr lang="en-US"/>
            <a:t>Data transfers:</a:t>
          </a:r>
        </a:p>
      </dgm:t>
    </dgm:pt>
    <dgm:pt modelId="{A2DF854E-3E85-4512-85DB-CC3E75BF999F}" type="parTrans" cxnId="{E2D9C472-E39A-4272-BE2D-C0A8197DFEC5}">
      <dgm:prSet/>
      <dgm:spPr/>
      <dgm:t>
        <a:bodyPr/>
        <a:lstStyle/>
        <a:p>
          <a:endParaRPr lang="en-US"/>
        </a:p>
      </dgm:t>
    </dgm:pt>
    <dgm:pt modelId="{3F1B3ADB-823E-4E68-95E8-AD744D9872FA}" type="sibTrans" cxnId="{E2D9C472-E39A-4272-BE2D-C0A8197DFEC5}">
      <dgm:prSet/>
      <dgm:spPr/>
      <dgm:t>
        <a:bodyPr/>
        <a:lstStyle/>
        <a:p>
          <a:endParaRPr lang="en-US"/>
        </a:p>
      </dgm:t>
    </dgm:pt>
    <dgm:pt modelId="{827A8210-8422-485B-A280-E7E6D5971AF4}">
      <dgm:prSet/>
      <dgm:spPr/>
      <dgm:t>
        <a:bodyPr/>
        <a:lstStyle/>
        <a:p>
          <a:r>
            <a:rPr lang="en-US"/>
            <a:t>In-vehicle transfers (fuel system to dashboard)</a:t>
          </a:r>
        </a:p>
      </dgm:t>
    </dgm:pt>
    <dgm:pt modelId="{2CAE3845-D574-49AD-99C3-46F24A9FD446}" type="parTrans" cxnId="{97CF7E78-007F-433A-80F3-BC59893D945D}">
      <dgm:prSet/>
      <dgm:spPr/>
      <dgm:t>
        <a:bodyPr/>
        <a:lstStyle/>
        <a:p>
          <a:endParaRPr lang="en-US"/>
        </a:p>
      </dgm:t>
    </dgm:pt>
    <dgm:pt modelId="{9644F725-C4C5-47AD-8890-4AA1D0A60628}" type="sibTrans" cxnId="{97CF7E78-007F-433A-80F3-BC59893D945D}">
      <dgm:prSet/>
      <dgm:spPr/>
      <dgm:t>
        <a:bodyPr/>
        <a:lstStyle/>
        <a:p>
          <a:endParaRPr lang="en-US"/>
        </a:p>
      </dgm:t>
    </dgm:pt>
    <dgm:pt modelId="{F9296322-6690-4C09-A4A3-A7E54F8282D4}">
      <dgm:prSet/>
      <dgm:spPr/>
      <dgm:t>
        <a:bodyPr/>
        <a:lstStyle/>
        <a:p>
          <a:r>
            <a:rPr lang="en-US"/>
            <a:t>Vehicle-to-X</a:t>
          </a:r>
        </a:p>
      </dgm:t>
    </dgm:pt>
    <dgm:pt modelId="{47B1862E-63A4-4F3D-AD6C-115187D16A88}" type="parTrans" cxnId="{9BEC3611-B910-458A-8A83-704160C87190}">
      <dgm:prSet/>
      <dgm:spPr/>
      <dgm:t>
        <a:bodyPr/>
        <a:lstStyle/>
        <a:p>
          <a:endParaRPr lang="en-US"/>
        </a:p>
      </dgm:t>
    </dgm:pt>
    <dgm:pt modelId="{D2CCD7C7-2D5C-4275-AB58-0708EC12ACBD}" type="sibTrans" cxnId="{9BEC3611-B910-458A-8A83-704160C87190}">
      <dgm:prSet/>
      <dgm:spPr/>
      <dgm:t>
        <a:bodyPr/>
        <a:lstStyle/>
        <a:p>
          <a:endParaRPr lang="en-US"/>
        </a:p>
      </dgm:t>
    </dgm:pt>
    <dgm:pt modelId="{95A688E4-BC4A-45C8-8C89-C499B5A2F2B5}">
      <dgm:prSet/>
      <dgm:spPr/>
      <dgm:t>
        <a:bodyPr/>
        <a:lstStyle/>
        <a:p>
          <a:r>
            <a:rPr lang="en-US"/>
            <a:t>Vehicle-to-Cloud</a:t>
          </a:r>
        </a:p>
      </dgm:t>
    </dgm:pt>
    <dgm:pt modelId="{E6BB0191-7283-42D1-83FA-AE6627EF6B5D}" type="parTrans" cxnId="{849BF8C9-E32C-46D7-9913-3B1690B019B8}">
      <dgm:prSet/>
      <dgm:spPr/>
      <dgm:t>
        <a:bodyPr/>
        <a:lstStyle/>
        <a:p>
          <a:endParaRPr lang="en-US"/>
        </a:p>
      </dgm:t>
    </dgm:pt>
    <dgm:pt modelId="{06C501A2-07ED-4EF7-B299-AF949AE60824}" type="sibTrans" cxnId="{849BF8C9-E32C-46D7-9913-3B1690B019B8}">
      <dgm:prSet/>
      <dgm:spPr/>
      <dgm:t>
        <a:bodyPr/>
        <a:lstStyle/>
        <a:p>
          <a:endParaRPr lang="en-US"/>
        </a:p>
      </dgm:t>
    </dgm:pt>
    <dgm:pt modelId="{DB616954-73AB-4DF5-A046-1D5AF3CBB569}">
      <dgm:prSet/>
      <dgm:spPr/>
      <dgm:t>
        <a:bodyPr/>
        <a:lstStyle/>
        <a:p>
          <a:r>
            <a:rPr lang="en-US"/>
            <a:t>Vehicle-to-X-to-vehicle</a:t>
          </a:r>
        </a:p>
      </dgm:t>
    </dgm:pt>
    <dgm:pt modelId="{2635CA98-D2A7-4191-B9AC-FC8939C910BE}" type="parTrans" cxnId="{CCC3F7C5-9C29-4C4B-A580-CB521FE48C26}">
      <dgm:prSet/>
      <dgm:spPr/>
      <dgm:t>
        <a:bodyPr/>
        <a:lstStyle/>
        <a:p>
          <a:endParaRPr lang="en-US"/>
        </a:p>
      </dgm:t>
    </dgm:pt>
    <dgm:pt modelId="{7F4FEA4B-1D24-4879-BF64-2D19F8D591D6}" type="sibTrans" cxnId="{CCC3F7C5-9C29-4C4B-A580-CB521FE48C26}">
      <dgm:prSet/>
      <dgm:spPr/>
      <dgm:t>
        <a:bodyPr/>
        <a:lstStyle/>
        <a:p>
          <a:endParaRPr lang="en-US"/>
        </a:p>
      </dgm:t>
    </dgm:pt>
    <dgm:pt modelId="{BE01FDB1-DAA7-42CD-985C-2BEEF0A3EB55}">
      <dgm:prSet/>
      <dgm:spPr/>
      <dgm:t>
        <a:bodyPr/>
        <a:lstStyle/>
        <a:p>
          <a:r>
            <a:rPr lang="en-US"/>
            <a:t>X-to-vehicle-to-X</a:t>
          </a:r>
        </a:p>
      </dgm:t>
    </dgm:pt>
    <dgm:pt modelId="{7E3A9D96-6BC5-4C52-8BA9-50538060932F}" type="parTrans" cxnId="{6C4F06AE-8856-4633-808B-E4E3635D5D4E}">
      <dgm:prSet/>
      <dgm:spPr/>
      <dgm:t>
        <a:bodyPr/>
        <a:lstStyle/>
        <a:p>
          <a:endParaRPr lang="en-US"/>
        </a:p>
      </dgm:t>
    </dgm:pt>
    <dgm:pt modelId="{C9042BF2-46C5-4BC2-8BC9-157A3CE5CFC0}" type="sibTrans" cxnId="{6C4F06AE-8856-4633-808B-E4E3635D5D4E}">
      <dgm:prSet/>
      <dgm:spPr/>
      <dgm:t>
        <a:bodyPr/>
        <a:lstStyle/>
        <a:p>
          <a:endParaRPr lang="en-US"/>
        </a:p>
      </dgm:t>
    </dgm:pt>
    <dgm:pt modelId="{E04854A2-52CA-4D7C-8D66-335E1C374897}" type="pres">
      <dgm:prSet presAssocID="{6D2A2AEC-5321-4CFE-91C3-6F05023EDB36}" presName="linear" presStyleCnt="0">
        <dgm:presLayoutVars>
          <dgm:animLvl val="lvl"/>
          <dgm:resizeHandles val="exact"/>
        </dgm:presLayoutVars>
      </dgm:prSet>
      <dgm:spPr/>
    </dgm:pt>
    <dgm:pt modelId="{FD46A510-F1A4-4A61-92A8-DABA25DDCC86}" type="pres">
      <dgm:prSet presAssocID="{4D84B85C-CBF0-4B38-A0C5-08A4E7908CB2}" presName="parentText" presStyleLbl="node1" presStyleIdx="0" presStyleCnt="2">
        <dgm:presLayoutVars>
          <dgm:chMax val="0"/>
          <dgm:bulletEnabled val="1"/>
        </dgm:presLayoutVars>
      </dgm:prSet>
      <dgm:spPr/>
    </dgm:pt>
    <dgm:pt modelId="{1E7DC2FE-A797-4424-BE40-23C15E09868B}" type="pres">
      <dgm:prSet presAssocID="{4D84B85C-CBF0-4B38-A0C5-08A4E7908CB2}" presName="childText" presStyleLbl="revTx" presStyleIdx="0" presStyleCnt="2">
        <dgm:presLayoutVars>
          <dgm:bulletEnabled val="1"/>
        </dgm:presLayoutVars>
      </dgm:prSet>
      <dgm:spPr/>
    </dgm:pt>
    <dgm:pt modelId="{CFEACAF6-6F56-422E-B455-F556E89EC165}" type="pres">
      <dgm:prSet presAssocID="{5821B10C-CE43-4003-9810-BFB87AB4026A}" presName="parentText" presStyleLbl="node1" presStyleIdx="1" presStyleCnt="2">
        <dgm:presLayoutVars>
          <dgm:chMax val="0"/>
          <dgm:bulletEnabled val="1"/>
        </dgm:presLayoutVars>
      </dgm:prSet>
      <dgm:spPr/>
    </dgm:pt>
    <dgm:pt modelId="{8B0E7490-48D7-4F65-9365-EAED77578444}" type="pres">
      <dgm:prSet presAssocID="{5821B10C-CE43-4003-9810-BFB87AB4026A}" presName="childText" presStyleLbl="revTx" presStyleIdx="1" presStyleCnt="2">
        <dgm:presLayoutVars>
          <dgm:bulletEnabled val="1"/>
        </dgm:presLayoutVars>
      </dgm:prSet>
      <dgm:spPr/>
    </dgm:pt>
  </dgm:ptLst>
  <dgm:cxnLst>
    <dgm:cxn modelId="{9BEC3611-B910-458A-8A83-704160C87190}" srcId="{5821B10C-CE43-4003-9810-BFB87AB4026A}" destId="{F9296322-6690-4C09-A4A3-A7E54F8282D4}" srcOrd="1" destOrd="0" parTransId="{47B1862E-63A4-4F3D-AD6C-115187D16A88}" sibTransId="{D2CCD7C7-2D5C-4275-AB58-0708EC12ACBD}"/>
    <dgm:cxn modelId="{C8B9FC1E-0D75-4867-BF55-2D663F5226F4}" type="presOf" srcId="{EEB43246-04D0-4929-B662-F69EA70BEBE8}" destId="{1E7DC2FE-A797-4424-BE40-23C15E09868B}" srcOrd="0" destOrd="1" presId="urn:microsoft.com/office/officeart/2005/8/layout/vList2"/>
    <dgm:cxn modelId="{17242E31-AFE3-4818-8132-B2D58CAEF310}" srcId="{415E597F-B755-4A5F-87A6-8B60DA77C841}" destId="{EEB43246-04D0-4929-B662-F69EA70BEBE8}" srcOrd="0" destOrd="0" parTransId="{2E842458-A11F-4F26-8249-3D092AE3E800}" sibTransId="{932E95FC-103C-47C5-91EC-CD822BD8587A}"/>
    <dgm:cxn modelId="{F4BC7335-9518-41E9-80B6-5D395B44BFE8}" type="presOf" srcId="{4D84B85C-CBF0-4B38-A0C5-08A4E7908CB2}" destId="{FD46A510-F1A4-4A61-92A8-DABA25DDCC86}" srcOrd="0" destOrd="0" presId="urn:microsoft.com/office/officeart/2005/8/layout/vList2"/>
    <dgm:cxn modelId="{3B0F0D38-ECDA-4DE9-96C2-173F421B4D5D}" type="presOf" srcId="{F9296322-6690-4C09-A4A3-A7E54F8282D4}" destId="{8B0E7490-48D7-4F65-9365-EAED77578444}" srcOrd="0" destOrd="1" presId="urn:microsoft.com/office/officeart/2005/8/layout/vList2"/>
    <dgm:cxn modelId="{C4659839-C3CB-40BA-A68F-A7228D48D80A}" type="presOf" srcId="{BF1167FB-C4E6-4339-9428-9B3B79C007B7}" destId="{1E7DC2FE-A797-4424-BE40-23C15E09868B}" srcOrd="0" destOrd="2" presId="urn:microsoft.com/office/officeart/2005/8/layout/vList2"/>
    <dgm:cxn modelId="{125DE55B-267E-4954-8F87-939720284B7D}" type="presOf" srcId="{95A688E4-BC4A-45C8-8C89-C499B5A2F2B5}" destId="{8B0E7490-48D7-4F65-9365-EAED77578444}" srcOrd="0" destOrd="2" presId="urn:microsoft.com/office/officeart/2005/8/layout/vList2"/>
    <dgm:cxn modelId="{192C1062-DD86-4262-8498-0CEA0431C38D}" srcId="{4D84B85C-CBF0-4B38-A0C5-08A4E7908CB2}" destId="{BF1167FB-C4E6-4339-9428-9B3B79C007B7}" srcOrd="1" destOrd="0" parTransId="{CBF659A7-FF4E-4F78-A733-55F13F6721D8}" sibTransId="{29D24920-309A-4873-849F-D826EE68E3AF}"/>
    <dgm:cxn modelId="{1D163B64-57AB-47E7-B183-5314ABFB110A}" srcId="{4D84B85C-CBF0-4B38-A0C5-08A4E7908CB2}" destId="{415E597F-B755-4A5F-87A6-8B60DA77C841}" srcOrd="0" destOrd="0" parTransId="{1BE743FB-D9C8-480F-98CF-BDEC1F5397C3}" sibTransId="{57B6FBCF-2D2E-4FD3-8596-2731B1EBDF82}"/>
    <dgm:cxn modelId="{E2D9C472-E39A-4272-BE2D-C0A8197DFEC5}" srcId="{6D2A2AEC-5321-4CFE-91C3-6F05023EDB36}" destId="{5821B10C-CE43-4003-9810-BFB87AB4026A}" srcOrd="1" destOrd="0" parTransId="{A2DF854E-3E85-4512-85DB-CC3E75BF999F}" sibTransId="{3F1B3ADB-823E-4E68-95E8-AD744D9872FA}"/>
    <dgm:cxn modelId="{8E230455-E2A9-440A-9C2C-A64D8517F837}" type="presOf" srcId="{BE01FDB1-DAA7-42CD-985C-2BEEF0A3EB55}" destId="{8B0E7490-48D7-4F65-9365-EAED77578444}" srcOrd="0" destOrd="4" presId="urn:microsoft.com/office/officeart/2005/8/layout/vList2"/>
    <dgm:cxn modelId="{97CF7E78-007F-433A-80F3-BC59893D945D}" srcId="{5821B10C-CE43-4003-9810-BFB87AB4026A}" destId="{827A8210-8422-485B-A280-E7E6D5971AF4}" srcOrd="0" destOrd="0" parTransId="{2CAE3845-D574-49AD-99C3-46F24A9FD446}" sibTransId="{9644F725-C4C5-47AD-8890-4AA1D0A60628}"/>
    <dgm:cxn modelId="{952F9F79-60B9-48D4-8EB0-92CFDADF7436}" type="presOf" srcId="{6D2A2AEC-5321-4CFE-91C3-6F05023EDB36}" destId="{E04854A2-52CA-4D7C-8D66-335E1C374897}" srcOrd="0" destOrd="0" presId="urn:microsoft.com/office/officeart/2005/8/layout/vList2"/>
    <dgm:cxn modelId="{9B8F4A7F-27A8-4618-9AB3-D292CD676975}" type="presOf" srcId="{DB616954-73AB-4DF5-A046-1D5AF3CBB569}" destId="{8B0E7490-48D7-4F65-9365-EAED77578444}" srcOrd="0" destOrd="3" presId="urn:microsoft.com/office/officeart/2005/8/layout/vList2"/>
    <dgm:cxn modelId="{6C4F06AE-8856-4633-808B-E4E3635D5D4E}" srcId="{5821B10C-CE43-4003-9810-BFB87AB4026A}" destId="{BE01FDB1-DAA7-42CD-985C-2BEEF0A3EB55}" srcOrd="4" destOrd="0" parTransId="{7E3A9D96-6BC5-4C52-8BA9-50538060932F}" sibTransId="{C9042BF2-46C5-4BC2-8BC9-157A3CE5CFC0}"/>
    <dgm:cxn modelId="{BE21B6B4-1C36-4BAC-9682-5E5F2097F7BD}" srcId="{6D2A2AEC-5321-4CFE-91C3-6F05023EDB36}" destId="{4D84B85C-CBF0-4B38-A0C5-08A4E7908CB2}" srcOrd="0" destOrd="0" parTransId="{BC09EB9B-CC85-41ED-BC24-009574227BF7}" sibTransId="{66C98AC5-62AC-46B1-99A1-F7E8F75AB5A0}"/>
    <dgm:cxn modelId="{CD6E79B5-6A60-4017-86C2-1814AC70368C}" type="presOf" srcId="{5821B10C-CE43-4003-9810-BFB87AB4026A}" destId="{CFEACAF6-6F56-422E-B455-F556E89EC165}" srcOrd="0" destOrd="0" presId="urn:microsoft.com/office/officeart/2005/8/layout/vList2"/>
    <dgm:cxn modelId="{CCC3F7C5-9C29-4C4B-A580-CB521FE48C26}" srcId="{5821B10C-CE43-4003-9810-BFB87AB4026A}" destId="{DB616954-73AB-4DF5-A046-1D5AF3CBB569}" srcOrd="3" destOrd="0" parTransId="{2635CA98-D2A7-4191-B9AC-FC8939C910BE}" sibTransId="{7F4FEA4B-1D24-4879-BF64-2D19F8D591D6}"/>
    <dgm:cxn modelId="{849BF8C9-E32C-46D7-9913-3B1690B019B8}" srcId="{5821B10C-CE43-4003-9810-BFB87AB4026A}" destId="{95A688E4-BC4A-45C8-8C89-C499B5A2F2B5}" srcOrd="2" destOrd="0" parTransId="{E6BB0191-7283-42D1-83FA-AE6627EF6B5D}" sibTransId="{06C501A2-07ED-4EF7-B299-AF949AE60824}"/>
    <dgm:cxn modelId="{1B75FDD6-0629-4233-B222-C19C40C6C41E}" type="presOf" srcId="{A474B7BB-C4FF-4C13-AACA-EE892B5C09BB}" destId="{1E7DC2FE-A797-4424-BE40-23C15E09868B}" srcOrd="0" destOrd="3" presId="urn:microsoft.com/office/officeart/2005/8/layout/vList2"/>
    <dgm:cxn modelId="{7C66A4E6-2176-4B56-9A25-F571AF8751C5}" type="presOf" srcId="{415E597F-B755-4A5F-87A6-8B60DA77C841}" destId="{1E7DC2FE-A797-4424-BE40-23C15E09868B}" srcOrd="0" destOrd="0" presId="urn:microsoft.com/office/officeart/2005/8/layout/vList2"/>
    <dgm:cxn modelId="{394166E9-2C34-4DF6-BDC4-83CC1C981DB4}" srcId="{BF1167FB-C4E6-4339-9428-9B3B79C007B7}" destId="{A474B7BB-C4FF-4C13-AACA-EE892B5C09BB}" srcOrd="0" destOrd="0" parTransId="{08BC08E4-CFEB-4BB8-AA77-64988FD2F135}" sibTransId="{165BB3D8-7737-4A47-86E0-949E4452566E}"/>
    <dgm:cxn modelId="{5FDBEBF5-923C-4D84-8E89-FC126021FD12}" type="presOf" srcId="{827A8210-8422-485B-A280-E7E6D5971AF4}" destId="{8B0E7490-48D7-4F65-9365-EAED77578444}" srcOrd="0" destOrd="0" presId="urn:microsoft.com/office/officeart/2005/8/layout/vList2"/>
    <dgm:cxn modelId="{BED8E85A-22B4-4277-85BB-D3D478AEF5A7}" type="presParOf" srcId="{E04854A2-52CA-4D7C-8D66-335E1C374897}" destId="{FD46A510-F1A4-4A61-92A8-DABA25DDCC86}" srcOrd="0" destOrd="0" presId="urn:microsoft.com/office/officeart/2005/8/layout/vList2"/>
    <dgm:cxn modelId="{50BE0B2C-124E-4502-8EE5-D7E3E8977C62}" type="presParOf" srcId="{E04854A2-52CA-4D7C-8D66-335E1C374897}" destId="{1E7DC2FE-A797-4424-BE40-23C15E09868B}" srcOrd="1" destOrd="0" presId="urn:microsoft.com/office/officeart/2005/8/layout/vList2"/>
    <dgm:cxn modelId="{ADE474FB-42B7-4218-BB5D-BE51E36157D4}" type="presParOf" srcId="{E04854A2-52CA-4D7C-8D66-335E1C374897}" destId="{CFEACAF6-6F56-422E-B455-F556E89EC165}" srcOrd="2" destOrd="0" presId="urn:microsoft.com/office/officeart/2005/8/layout/vList2"/>
    <dgm:cxn modelId="{39405959-8794-45CE-850F-1687D25A8E59}" type="presParOf" srcId="{E04854A2-52CA-4D7C-8D66-335E1C374897}" destId="{8B0E7490-48D7-4F65-9365-EAED77578444}"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70BBDA-4A99-48D6-96E7-EEB5123161A9}"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B77DCF7-DA57-47ED-AA62-9D7CD4C39A82}">
      <dgm:prSet/>
      <dgm:spPr/>
      <dgm:t>
        <a:bodyPr/>
        <a:lstStyle/>
        <a:p>
          <a:pPr>
            <a:defRPr b="1"/>
          </a:pPr>
          <a:r>
            <a:rPr lang="en-US"/>
            <a:t>Vehicle Manufacturers</a:t>
          </a:r>
        </a:p>
      </dgm:t>
    </dgm:pt>
    <dgm:pt modelId="{40381D70-34AA-4D66-940A-6CE848AF85BA}" type="parTrans" cxnId="{B86D1DE2-9848-45D1-843A-2B06F56C5F3A}">
      <dgm:prSet/>
      <dgm:spPr/>
      <dgm:t>
        <a:bodyPr/>
        <a:lstStyle/>
        <a:p>
          <a:endParaRPr lang="en-US"/>
        </a:p>
      </dgm:t>
    </dgm:pt>
    <dgm:pt modelId="{F2F849DA-851B-4414-995A-757ABECEF6DC}" type="sibTrans" cxnId="{B86D1DE2-9848-45D1-843A-2B06F56C5F3A}">
      <dgm:prSet/>
      <dgm:spPr/>
      <dgm:t>
        <a:bodyPr/>
        <a:lstStyle/>
        <a:p>
          <a:endParaRPr lang="en-US"/>
        </a:p>
      </dgm:t>
    </dgm:pt>
    <dgm:pt modelId="{4F18E476-B648-4228-A7D3-4EFEA43C24E6}">
      <dgm:prSet/>
      <dgm:spPr/>
      <dgm:t>
        <a:bodyPr/>
        <a:lstStyle/>
        <a:p>
          <a:r>
            <a:rPr lang="en-US"/>
            <a:t>Class-action lawsuit on General Motors and OnStar for sending driving habits to insurance companies, driving up insurance rates </a:t>
          </a:r>
        </a:p>
      </dgm:t>
    </dgm:pt>
    <dgm:pt modelId="{866181A1-E4DD-4FE2-AF7E-B8424FFAD007}" type="parTrans" cxnId="{F1AEBCC7-CE18-4C11-9C7F-452C0E0D1481}">
      <dgm:prSet/>
      <dgm:spPr/>
      <dgm:t>
        <a:bodyPr/>
        <a:lstStyle/>
        <a:p>
          <a:endParaRPr lang="en-US"/>
        </a:p>
      </dgm:t>
    </dgm:pt>
    <dgm:pt modelId="{94D58223-3F26-4C41-9AA6-C0CBAFB74EB2}" type="sibTrans" cxnId="{F1AEBCC7-CE18-4C11-9C7F-452C0E0D1481}">
      <dgm:prSet/>
      <dgm:spPr/>
      <dgm:t>
        <a:bodyPr/>
        <a:lstStyle/>
        <a:p>
          <a:endParaRPr lang="en-US"/>
        </a:p>
      </dgm:t>
    </dgm:pt>
    <dgm:pt modelId="{614E2B9F-24C1-449E-B28A-7DC9534756D9}">
      <dgm:prSet/>
      <dgm:spPr/>
      <dgm:t>
        <a:bodyPr/>
        <a:lstStyle/>
        <a:p>
          <a:r>
            <a:rPr lang="en-US"/>
            <a:t>Gathering biometric data</a:t>
          </a:r>
        </a:p>
      </dgm:t>
    </dgm:pt>
    <dgm:pt modelId="{684CD870-FAE9-4966-B03B-10FF5D786208}" type="parTrans" cxnId="{DD2B9BA4-E0C1-4EC4-83B7-8A24A0917EAC}">
      <dgm:prSet/>
      <dgm:spPr/>
      <dgm:t>
        <a:bodyPr/>
        <a:lstStyle/>
        <a:p>
          <a:endParaRPr lang="en-US"/>
        </a:p>
      </dgm:t>
    </dgm:pt>
    <dgm:pt modelId="{47793E63-1600-41D6-B14B-26D4B57E8DE5}" type="sibTrans" cxnId="{DD2B9BA4-E0C1-4EC4-83B7-8A24A0917EAC}">
      <dgm:prSet/>
      <dgm:spPr/>
      <dgm:t>
        <a:bodyPr/>
        <a:lstStyle/>
        <a:p>
          <a:endParaRPr lang="en-US"/>
        </a:p>
      </dgm:t>
    </dgm:pt>
    <dgm:pt modelId="{FBAE530D-66BD-474D-9E6F-D4F1B23C82B5}">
      <dgm:prSet/>
      <dgm:spPr/>
      <dgm:t>
        <a:bodyPr/>
        <a:lstStyle/>
        <a:p>
          <a:r>
            <a:rPr lang="en-US"/>
            <a:t>Companies get hacked and compromise gathered data</a:t>
          </a:r>
        </a:p>
      </dgm:t>
    </dgm:pt>
    <dgm:pt modelId="{42CDBF73-68CE-4BB1-B4E0-E0633F38E53C}" type="parTrans" cxnId="{D5DEAC19-7156-4146-99E5-1D73B345E2D9}">
      <dgm:prSet/>
      <dgm:spPr/>
      <dgm:t>
        <a:bodyPr/>
        <a:lstStyle/>
        <a:p>
          <a:endParaRPr lang="en-US"/>
        </a:p>
      </dgm:t>
    </dgm:pt>
    <dgm:pt modelId="{37898EE0-6C0D-4916-9F74-E6C3A11170FE}" type="sibTrans" cxnId="{D5DEAC19-7156-4146-99E5-1D73B345E2D9}">
      <dgm:prSet/>
      <dgm:spPr/>
      <dgm:t>
        <a:bodyPr/>
        <a:lstStyle/>
        <a:p>
          <a:endParaRPr lang="en-US"/>
        </a:p>
      </dgm:t>
    </dgm:pt>
    <dgm:pt modelId="{AD4036C8-45A3-421C-9612-D5CFAB4AE2B0}">
      <dgm:prSet/>
      <dgm:spPr/>
      <dgm:t>
        <a:bodyPr/>
        <a:lstStyle/>
        <a:p>
          <a:pPr>
            <a:defRPr b="1"/>
          </a:pPr>
          <a:r>
            <a:rPr lang="en-US"/>
            <a:t>Law Enforcement</a:t>
          </a:r>
        </a:p>
      </dgm:t>
    </dgm:pt>
    <dgm:pt modelId="{33753A3A-22D4-4BBE-9AD7-A551C8DD62C1}" type="parTrans" cxnId="{3B65AB1B-6954-40C5-90EC-9B2682B15E3D}">
      <dgm:prSet/>
      <dgm:spPr/>
      <dgm:t>
        <a:bodyPr/>
        <a:lstStyle/>
        <a:p>
          <a:endParaRPr lang="en-US"/>
        </a:p>
      </dgm:t>
    </dgm:pt>
    <dgm:pt modelId="{083D7A0A-67C8-4E63-8E0F-BCB02C96A1DB}" type="sibTrans" cxnId="{3B65AB1B-6954-40C5-90EC-9B2682B15E3D}">
      <dgm:prSet/>
      <dgm:spPr/>
      <dgm:t>
        <a:bodyPr/>
        <a:lstStyle/>
        <a:p>
          <a:endParaRPr lang="en-US"/>
        </a:p>
      </dgm:t>
    </dgm:pt>
    <dgm:pt modelId="{3FADE76F-D5D4-4697-85FF-D50AB683DA6E}">
      <dgm:prSet/>
      <dgm:spPr/>
      <dgm:t>
        <a:bodyPr/>
        <a:lstStyle/>
        <a:p>
          <a:r>
            <a:rPr lang="en-US"/>
            <a:t>No requirement for a warrant, simply "probable cause."</a:t>
          </a:r>
        </a:p>
      </dgm:t>
    </dgm:pt>
    <dgm:pt modelId="{B64D5870-6FF3-455B-8A3E-AC52E2D20A8B}" type="parTrans" cxnId="{48092777-8679-4901-ABFB-048439A938F4}">
      <dgm:prSet/>
      <dgm:spPr/>
      <dgm:t>
        <a:bodyPr/>
        <a:lstStyle/>
        <a:p>
          <a:endParaRPr lang="en-US"/>
        </a:p>
      </dgm:t>
    </dgm:pt>
    <dgm:pt modelId="{93473546-1495-4142-A3F3-781DC6FD0B71}" type="sibTrans" cxnId="{48092777-8679-4901-ABFB-048439A938F4}">
      <dgm:prSet/>
      <dgm:spPr/>
      <dgm:t>
        <a:bodyPr/>
        <a:lstStyle/>
        <a:p>
          <a:endParaRPr lang="en-US"/>
        </a:p>
      </dgm:t>
    </dgm:pt>
    <dgm:pt modelId="{DF63A1E4-BD64-4896-B053-CDF2AACA1F69}">
      <dgm:prSet/>
      <dgm:spPr/>
      <dgm:t>
        <a:bodyPr/>
        <a:lstStyle/>
        <a:p>
          <a:r>
            <a:rPr lang="en-US"/>
            <a:t>Automakers easily hand over user data </a:t>
          </a:r>
        </a:p>
      </dgm:t>
    </dgm:pt>
    <dgm:pt modelId="{8913AAB2-0503-48CD-B10B-55BC8FE9295F}" type="parTrans" cxnId="{6D1695D0-8926-4B8A-AA46-768D47AAB939}">
      <dgm:prSet/>
      <dgm:spPr/>
      <dgm:t>
        <a:bodyPr/>
        <a:lstStyle/>
        <a:p>
          <a:endParaRPr lang="en-US"/>
        </a:p>
      </dgm:t>
    </dgm:pt>
    <dgm:pt modelId="{7C5D9384-14B5-447D-AC2F-385DA869E1FF}" type="sibTrans" cxnId="{6D1695D0-8926-4B8A-AA46-768D47AAB939}">
      <dgm:prSet/>
      <dgm:spPr/>
      <dgm:t>
        <a:bodyPr/>
        <a:lstStyle/>
        <a:p>
          <a:endParaRPr lang="en-US"/>
        </a:p>
      </dgm:t>
    </dgm:pt>
    <dgm:pt modelId="{097C41B5-6FD3-4646-B606-A9D726770537}">
      <dgm:prSet/>
      <dgm:spPr/>
      <dgm:t>
        <a:bodyPr/>
        <a:lstStyle/>
        <a:p>
          <a:pPr>
            <a:defRPr b="1"/>
          </a:pPr>
          <a:r>
            <a:rPr lang="en-US"/>
            <a:t>Abusers, stalkers</a:t>
          </a:r>
        </a:p>
      </dgm:t>
    </dgm:pt>
    <dgm:pt modelId="{4C855439-211A-4985-90B6-2509A86E973E}" type="parTrans" cxnId="{F39784E3-4053-4469-8583-AA05B568E964}">
      <dgm:prSet/>
      <dgm:spPr/>
      <dgm:t>
        <a:bodyPr/>
        <a:lstStyle/>
        <a:p>
          <a:endParaRPr lang="en-US"/>
        </a:p>
      </dgm:t>
    </dgm:pt>
    <dgm:pt modelId="{C1C43EEE-F6E5-43FC-AFED-2AC8FECAB599}" type="sibTrans" cxnId="{F39784E3-4053-4469-8583-AA05B568E964}">
      <dgm:prSet/>
      <dgm:spPr/>
      <dgm:t>
        <a:bodyPr/>
        <a:lstStyle/>
        <a:p>
          <a:endParaRPr lang="en-US"/>
        </a:p>
      </dgm:t>
    </dgm:pt>
    <dgm:pt modelId="{0E58A861-3725-4986-A96E-255D747F1509}">
      <dgm:prSet/>
      <dgm:spPr/>
      <dgm:t>
        <a:bodyPr/>
        <a:lstStyle/>
        <a:p>
          <a:r>
            <a:rPr lang="en-US"/>
            <a:t>Can track navigation data and manipulate vehicle functions from manufacturer's phone applications </a:t>
          </a:r>
        </a:p>
      </dgm:t>
    </dgm:pt>
    <dgm:pt modelId="{220E84AF-D8AF-4172-B7C6-5C82D4C7B537}" type="parTrans" cxnId="{040B608E-5F09-4C5B-9F65-825C61A0F7DC}">
      <dgm:prSet/>
      <dgm:spPr/>
      <dgm:t>
        <a:bodyPr/>
        <a:lstStyle/>
        <a:p>
          <a:endParaRPr lang="en-US"/>
        </a:p>
      </dgm:t>
    </dgm:pt>
    <dgm:pt modelId="{9013B5F8-329D-49A0-AB92-9FC4485FF9C1}" type="sibTrans" cxnId="{040B608E-5F09-4C5B-9F65-825C61A0F7DC}">
      <dgm:prSet/>
      <dgm:spPr/>
      <dgm:t>
        <a:bodyPr/>
        <a:lstStyle/>
        <a:p>
          <a:endParaRPr lang="en-US"/>
        </a:p>
      </dgm:t>
    </dgm:pt>
    <dgm:pt modelId="{3C308F2D-058C-43F5-A035-FE3C5A8E2E39}" type="pres">
      <dgm:prSet presAssocID="{A770BBDA-4A99-48D6-96E7-EEB5123161A9}" presName="root" presStyleCnt="0">
        <dgm:presLayoutVars>
          <dgm:dir/>
          <dgm:resizeHandles val="exact"/>
        </dgm:presLayoutVars>
      </dgm:prSet>
      <dgm:spPr/>
    </dgm:pt>
    <dgm:pt modelId="{12DE938A-9D76-445E-AFAF-D5DFA54F7F20}" type="pres">
      <dgm:prSet presAssocID="{4B77DCF7-DA57-47ED-AA62-9D7CD4C39A82}" presName="compNode" presStyleCnt="0"/>
      <dgm:spPr/>
    </dgm:pt>
    <dgm:pt modelId="{295B4F6C-32C8-4EEB-8C25-AB3377D37BD5}" type="pres">
      <dgm:prSet presAssocID="{4B77DCF7-DA57-47ED-AA62-9D7CD4C39A8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r"/>
        </a:ext>
      </dgm:extLst>
    </dgm:pt>
    <dgm:pt modelId="{59DB0302-B6A2-4D51-A0FC-A1164E345338}" type="pres">
      <dgm:prSet presAssocID="{4B77DCF7-DA57-47ED-AA62-9D7CD4C39A82}" presName="iconSpace" presStyleCnt="0"/>
      <dgm:spPr/>
    </dgm:pt>
    <dgm:pt modelId="{738E5EB9-BDEF-4F0F-B45C-5F91352C3330}" type="pres">
      <dgm:prSet presAssocID="{4B77DCF7-DA57-47ED-AA62-9D7CD4C39A82}" presName="parTx" presStyleLbl="revTx" presStyleIdx="0" presStyleCnt="6">
        <dgm:presLayoutVars>
          <dgm:chMax val="0"/>
          <dgm:chPref val="0"/>
        </dgm:presLayoutVars>
      </dgm:prSet>
      <dgm:spPr/>
    </dgm:pt>
    <dgm:pt modelId="{ACAD84AF-A42E-4FFD-8B10-96945B869CBD}" type="pres">
      <dgm:prSet presAssocID="{4B77DCF7-DA57-47ED-AA62-9D7CD4C39A82}" presName="txSpace" presStyleCnt="0"/>
      <dgm:spPr/>
    </dgm:pt>
    <dgm:pt modelId="{9E2E0EDC-7A38-43E9-85E9-C84D8EDCA373}" type="pres">
      <dgm:prSet presAssocID="{4B77DCF7-DA57-47ED-AA62-9D7CD4C39A82}" presName="desTx" presStyleLbl="revTx" presStyleIdx="1" presStyleCnt="6">
        <dgm:presLayoutVars/>
      </dgm:prSet>
      <dgm:spPr/>
    </dgm:pt>
    <dgm:pt modelId="{A34DE1D2-DFDE-45D8-8872-52B87957768A}" type="pres">
      <dgm:prSet presAssocID="{F2F849DA-851B-4414-995A-757ABECEF6DC}" presName="sibTrans" presStyleCnt="0"/>
      <dgm:spPr/>
    </dgm:pt>
    <dgm:pt modelId="{CC832F35-FAD5-42C9-9B6F-072D01C54761}" type="pres">
      <dgm:prSet presAssocID="{AD4036C8-45A3-421C-9612-D5CFAB4AE2B0}" presName="compNode" presStyleCnt="0"/>
      <dgm:spPr/>
    </dgm:pt>
    <dgm:pt modelId="{ACD6AD4E-6BF6-4958-A0FC-8D9CCD075837}" type="pres">
      <dgm:prSet presAssocID="{AD4036C8-45A3-421C-9612-D5CFAB4AE2B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xi"/>
        </a:ext>
      </dgm:extLst>
    </dgm:pt>
    <dgm:pt modelId="{3B0A2310-0824-43D2-B112-5C332DAE85DF}" type="pres">
      <dgm:prSet presAssocID="{AD4036C8-45A3-421C-9612-D5CFAB4AE2B0}" presName="iconSpace" presStyleCnt="0"/>
      <dgm:spPr/>
    </dgm:pt>
    <dgm:pt modelId="{6EFEC04A-2A45-4077-B26C-6ACEFBB2A30A}" type="pres">
      <dgm:prSet presAssocID="{AD4036C8-45A3-421C-9612-D5CFAB4AE2B0}" presName="parTx" presStyleLbl="revTx" presStyleIdx="2" presStyleCnt="6">
        <dgm:presLayoutVars>
          <dgm:chMax val="0"/>
          <dgm:chPref val="0"/>
        </dgm:presLayoutVars>
      </dgm:prSet>
      <dgm:spPr/>
    </dgm:pt>
    <dgm:pt modelId="{34A1503D-D26E-4901-A6C5-EADF8CB12120}" type="pres">
      <dgm:prSet presAssocID="{AD4036C8-45A3-421C-9612-D5CFAB4AE2B0}" presName="txSpace" presStyleCnt="0"/>
      <dgm:spPr/>
    </dgm:pt>
    <dgm:pt modelId="{7806C6B3-21C7-4A04-95D4-40DE08814658}" type="pres">
      <dgm:prSet presAssocID="{AD4036C8-45A3-421C-9612-D5CFAB4AE2B0}" presName="desTx" presStyleLbl="revTx" presStyleIdx="3" presStyleCnt="6">
        <dgm:presLayoutVars/>
      </dgm:prSet>
      <dgm:spPr/>
    </dgm:pt>
    <dgm:pt modelId="{1B253FD7-5BEB-4B46-9E3E-4B24B8E976F9}" type="pres">
      <dgm:prSet presAssocID="{083D7A0A-67C8-4E63-8E0F-BCB02C96A1DB}" presName="sibTrans" presStyleCnt="0"/>
      <dgm:spPr/>
    </dgm:pt>
    <dgm:pt modelId="{8B8DDC78-7A86-4592-90D0-67A24225D11B}" type="pres">
      <dgm:prSet presAssocID="{097C41B5-6FD3-4646-B606-A9D726770537}" presName="compNode" presStyleCnt="0"/>
      <dgm:spPr/>
    </dgm:pt>
    <dgm:pt modelId="{D89FBEF5-4341-4D86-A3B0-DB5D579AA129}" type="pres">
      <dgm:prSet presAssocID="{097C41B5-6FD3-4646-B606-A9D72677053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mart Phone"/>
        </a:ext>
      </dgm:extLst>
    </dgm:pt>
    <dgm:pt modelId="{13CDFB18-4EB1-484D-B987-FF945888D8C7}" type="pres">
      <dgm:prSet presAssocID="{097C41B5-6FD3-4646-B606-A9D726770537}" presName="iconSpace" presStyleCnt="0"/>
      <dgm:spPr/>
    </dgm:pt>
    <dgm:pt modelId="{E2684191-D865-43D2-9382-43BC8CD9394B}" type="pres">
      <dgm:prSet presAssocID="{097C41B5-6FD3-4646-B606-A9D726770537}" presName="parTx" presStyleLbl="revTx" presStyleIdx="4" presStyleCnt="6">
        <dgm:presLayoutVars>
          <dgm:chMax val="0"/>
          <dgm:chPref val="0"/>
        </dgm:presLayoutVars>
      </dgm:prSet>
      <dgm:spPr/>
    </dgm:pt>
    <dgm:pt modelId="{972DD4F5-622D-480A-90B9-1D0A6B24CBC8}" type="pres">
      <dgm:prSet presAssocID="{097C41B5-6FD3-4646-B606-A9D726770537}" presName="txSpace" presStyleCnt="0"/>
      <dgm:spPr/>
    </dgm:pt>
    <dgm:pt modelId="{6C409426-C4E3-44FC-98E5-A288EB9D49CB}" type="pres">
      <dgm:prSet presAssocID="{097C41B5-6FD3-4646-B606-A9D726770537}" presName="desTx" presStyleLbl="revTx" presStyleIdx="5" presStyleCnt="6">
        <dgm:presLayoutVars/>
      </dgm:prSet>
      <dgm:spPr/>
    </dgm:pt>
  </dgm:ptLst>
  <dgm:cxnLst>
    <dgm:cxn modelId="{D5DEAC19-7156-4146-99E5-1D73B345E2D9}" srcId="{4B77DCF7-DA57-47ED-AA62-9D7CD4C39A82}" destId="{FBAE530D-66BD-474D-9E6F-D4F1B23C82B5}" srcOrd="2" destOrd="0" parTransId="{42CDBF73-68CE-4BB1-B4E0-E0633F38E53C}" sibTransId="{37898EE0-6C0D-4916-9F74-E6C3A11170FE}"/>
    <dgm:cxn modelId="{3B65AB1B-6954-40C5-90EC-9B2682B15E3D}" srcId="{A770BBDA-4A99-48D6-96E7-EEB5123161A9}" destId="{AD4036C8-45A3-421C-9612-D5CFAB4AE2B0}" srcOrd="1" destOrd="0" parTransId="{33753A3A-22D4-4BBE-9AD7-A551C8DD62C1}" sibTransId="{083D7A0A-67C8-4E63-8E0F-BCB02C96A1DB}"/>
    <dgm:cxn modelId="{5D588B30-C26E-44BA-AC9A-01903E66B46F}" type="presOf" srcId="{4B77DCF7-DA57-47ED-AA62-9D7CD4C39A82}" destId="{738E5EB9-BDEF-4F0F-B45C-5F91352C3330}" srcOrd="0" destOrd="0" presId="urn:microsoft.com/office/officeart/2018/5/layout/CenteredIconLabelDescriptionList"/>
    <dgm:cxn modelId="{E356E65B-75E3-4B42-BCE2-C3748B1790C2}" type="presOf" srcId="{A770BBDA-4A99-48D6-96E7-EEB5123161A9}" destId="{3C308F2D-058C-43F5-A035-FE3C5A8E2E39}" srcOrd="0" destOrd="0" presId="urn:microsoft.com/office/officeart/2018/5/layout/CenteredIconLabelDescriptionList"/>
    <dgm:cxn modelId="{37953868-CF8C-4C78-9CEF-9EF3B3F5DBB9}" type="presOf" srcId="{FBAE530D-66BD-474D-9E6F-D4F1B23C82B5}" destId="{9E2E0EDC-7A38-43E9-85E9-C84D8EDCA373}" srcOrd="0" destOrd="2" presId="urn:microsoft.com/office/officeart/2018/5/layout/CenteredIconLabelDescriptionList"/>
    <dgm:cxn modelId="{ACB0C56A-49FC-4FB6-8ECD-9A6B912FF237}" type="presOf" srcId="{0E58A861-3725-4986-A96E-255D747F1509}" destId="{6C409426-C4E3-44FC-98E5-A288EB9D49CB}" srcOrd="0" destOrd="0" presId="urn:microsoft.com/office/officeart/2018/5/layout/CenteredIconLabelDescriptionList"/>
    <dgm:cxn modelId="{34F5B071-7528-425D-A30C-893DE02CA4CC}" type="presOf" srcId="{097C41B5-6FD3-4646-B606-A9D726770537}" destId="{E2684191-D865-43D2-9382-43BC8CD9394B}" srcOrd="0" destOrd="0" presId="urn:microsoft.com/office/officeart/2018/5/layout/CenteredIconLabelDescriptionList"/>
    <dgm:cxn modelId="{48092777-8679-4901-ABFB-048439A938F4}" srcId="{AD4036C8-45A3-421C-9612-D5CFAB4AE2B0}" destId="{3FADE76F-D5D4-4697-85FF-D50AB683DA6E}" srcOrd="0" destOrd="0" parTransId="{B64D5870-6FF3-455B-8A3E-AC52E2D20A8B}" sibTransId="{93473546-1495-4142-A3F3-781DC6FD0B71}"/>
    <dgm:cxn modelId="{9A2F1683-4256-406E-BDF4-D539D5BB97DA}" type="presOf" srcId="{614E2B9F-24C1-449E-B28A-7DC9534756D9}" destId="{9E2E0EDC-7A38-43E9-85E9-C84D8EDCA373}" srcOrd="0" destOrd="1" presId="urn:microsoft.com/office/officeart/2018/5/layout/CenteredIconLabelDescriptionList"/>
    <dgm:cxn modelId="{040B608E-5F09-4C5B-9F65-825C61A0F7DC}" srcId="{097C41B5-6FD3-4646-B606-A9D726770537}" destId="{0E58A861-3725-4986-A96E-255D747F1509}" srcOrd="0" destOrd="0" parTransId="{220E84AF-D8AF-4172-B7C6-5C82D4C7B537}" sibTransId="{9013B5F8-329D-49A0-AB92-9FC4485FF9C1}"/>
    <dgm:cxn modelId="{DD2B9BA4-E0C1-4EC4-83B7-8A24A0917EAC}" srcId="{4B77DCF7-DA57-47ED-AA62-9D7CD4C39A82}" destId="{614E2B9F-24C1-449E-B28A-7DC9534756D9}" srcOrd="1" destOrd="0" parTransId="{684CD870-FAE9-4966-B03B-10FF5D786208}" sibTransId="{47793E63-1600-41D6-B14B-26D4B57E8DE5}"/>
    <dgm:cxn modelId="{38D94BB1-065C-4069-ABAB-78C75E727527}" type="presOf" srcId="{DF63A1E4-BD64-4896-B053-CDF2AACA1F69}" destId="{7806C6B3-21C7-4A04-95D4-40DE08814658}" srcOrd="0" destOrd="1" presId="urn:microsoft.com/office/officeart/2018/5/layout/CenteredIconLabelDescriptionList"/>
    <dgm:cxn modelId="{630304B8-0156-4C68-829D-73ECC5B37905}" type="presOf" srcId="{3FADE76F-D5D4-4697-85FF-D50AB683DA6E}" destId="{7806C6B3-21C7-4A04-95D4-40DE08814658}" srcOrd="0" destOrd="0" presId="urn:microsoft.com/office/officeart/2018/5/layout/CenteredIconLabelDescriptionList"/>
    <dgm:cxn modelId="{F1AEBCC7-CE18-4C11-9C7F-452C0E0D1481}" srcId="{4B77DCF7-DA57-47ED-AA62-9D7CD4C39A82}" destId="{4F18E476-B648-4228-A7D3-4EFEA43C24E6}" srcOrd="0" destOrd="0" parTransId="{866181A1-E4DD-4FE2-AF7E-B8424FFAD007}" sibTransId="{94D58223-3F26-4C41-9AA6-C0CBAFB74EB2}"/>
    <dgm:cxn modelId="{9D4943CC-77FD-4872-811D-8FB209505288}" type="presOf" srcId="{AD4036C8-45A3-421C-9612-D5CFAB4AE2B0}" destId="{6EFEC04A-2A45-4077-B26C-6ACEFBB2A30A}" srcOrd="0" destOrd="0" presId="urn:microsoft.com/office/officeart/2018/5/layout/CenteredIconLabelDescriptionList"/>
    <dgm:cxn modelId="{6D1695D0-8926-4B8A-AA46-768D47AAB939}" srcId="{AD4036C8-45A3-421C-9612-D5CFAB4AE2B0}" destId="{DF63A1E4-BD64-4896-B053-CDF2AACA1F69}" srcOrd="1" destOrd="0" parTransId="{8913AAB2-0503-48CD-B10B-55BC8FE9295F}" sibTransId="{7C5D9384-14B5-447D-AC2F-385DA869E1FF}"/>
    <dgm:cxn modelId="{B86D1DE2-9848-45D1-843A-2B06F56C5F3A}" srcId="{A770BBDA-4A99-48D6-96E7-EEB5123161A9}" destId="{4B77DCF7-DA57-47ED-AA62-9D7CD4C39A82}" srcOrd="0" destOrd="0" parTransId="{40381D70-34AA-4D66-940A-6CE848AF85BA}" sibTransId="{F2F849DA-851B-4414-995A-757ABECEF6DC}"/>
    <dgm:cxn modelId="{F39784E3-4053-4469-8583-AA05B568E964}" srcId="{A770BBDA-4A99-48D6-96E7-EEB5123161A9}" destId="{097C41B5-6FD3-4646-B606-A9D726770537}" srcOrd="2" destOrd="0" parTransId="{4C855439-211A-4985-90B6-2509A86E973E}" sibTransId="{C1C43EEE-F6E5-43FC-AFED-2AC8FECAB599}"/>
    <dgm:cxn modelId="{7EAE01F3-41BF-4680-9C5E-CE15F68AC99C}" type="presOf" srcId="{4F18E476-B648-4228-A7D3-4EFEA43C24E6}" destId="{9E2E0EDC-7A38-43E9-85E9-C84D8EDCA373}" srcOrd="0" destOrd="0" presId="urn:microsoft.com/office/officeart/2018/5/layout/CenteredIconLabelDescriptionList"/>
    <dgm:cxn modelId="{AD8D02E5-E67B-45BD-911C-5C805B833851}" type="presParOf" srcId="{3C308F2D-058C-43F5-A035-FE3C5A8E2E39}" destId="{12DE938A-9D76-445E-AFAF-D5DFA54F7F20}" srcOrd="0" destOrd="0" presId="urn:microsoft.com/office/officeart/2018/5/layout/CenteredIconLabelDescriptionList"/>
    <dgm:cxn modelId="{E24CB829-A801-44D7-86AC-FEFB9FDC2DBC}" type="presParOf" srcId="{12DE938A-9D76-445E-AFAF-D5DFA54F7F20}" destId="{295B4F6C-32C8-4EEB-8C25-AB3377D37BD5}" srcOrd="0" destOrd="0" presId="urn:microsoft.com/office/officeart/2018/5/layout/CenteredIconLabelDescriptionList"/>
    <dgm:cxn modelId="{3986B770-FDBA-40B7-8A78-AEF7512131D0}" type="presParOf" srcId="{12DE938A-9D76-445E-AFAF-D5DFA54F7F20}" destId="{59DB0302-B6A2-4D51-A0FC-A1164E345338}" srcOrd="1" destOrd="0" presId="urn:microsoft.com/office/officeart/2018/5/layout/CenteredIconLabelDescriptionList"/>
    <dgm:cxn modelId="{2EBAA6FD-C522-4CB6-A51B-6C4E423F4117}" type="presParOf" srcId="{12DE938A-9D76-445E-AFAF-D5DFA54F7F20}" destId="{738E5EB9-BDEF-4F0F-B45C-5F91352C3330}" srcOrd="2" destOrd="0" presId="urn:microsoft.com/office/officeart/2018/5/layout/CenteredIconLabelDescriptionList"/>
    <dgm:cxn modelId="{07F90F65-9E2C-4634-98A1-36EF3827A28C}" type="presParOf" srcId="{12DE938A-9D76-445E-AFAF-D5DFA54F7F20}" destId="{ACAD84AF-A42E-4FFD-8B10-96945B869CBD}" srcOrd="3" destOrd="0" presId="urn:microsoft.com/office/officeart/2018/5/layout/CenteredIconLabelDescriptionList"/>
    <dgm:cxn modelId="{91C316E1-ECEE-428A-83B1-82B7065FC355}" type="presParOf" srcId="{12DE938A-9D76-445E-AFAF-D5DFA54F7F20}" destId="{9E2E0EDC-7A38-43E9-85E9-C84D8EDCA373}" srcOrd="4" destOrd="0" presId="urn:microsoft.com/office/officeart/2018/5/layout/CenteredIconLabelDescriptionList"/>
    <dgm:cxn modelId="{0EE1A57C-67BE-461A-ADB0-3B77811D44F6}" type="presParOf" srcId="{3C308F2D-058C-43F5-A035-FE3C5A8E2E39}" destId="{A34DE1D2-DFDE-45D8-8872-52B87957768A}" srcOrd="1" destOrd="0" presId="urn:microsoft.com/office/officeart/2018/5/layout/CenteredIconLabelDescriptionList"/>
    <dgm:cxn modelId="{BD38E8D7-E552-4DB1-AD50-C4FBDA824DF3}" type="presParOf" srcId="{3C308F2D-058C-43F5-A035-FE3C5A8E2E39}" destId="{CC832F35-FAD5-42C9-9B6F-072D01C54761}" srcOrd="2" destOrd="0" presId="urn:microsoft.com/office/officeart/2018/5/layout/CenteredIconLabelDescriptionList"/>
    <dgm:cxn modelId="{D77C71F1-C4EC-4E11-B345-2466A5D89645}" type="presParOf" srcId="{CC832F35-FAD5-42C9-9B6F-072D01C54761}" destId="{ACD6AD4E-6BF6-4958-A0FC-8D9CCD075837}" srcOrd="0" destOrd="0" presId="urn:microsoft.com/office/officeart/2018/5/layout/CenteredIconLabelDescriptionList"/>
    <dgm:cxn modelId="{3E1A90B7-A7C2-4F39-BB1C-0C984A6430CB}" type="presParOf" srcId="{CC832F35-FAD5-42C9-9B6F-072D01C54761}" destId="{3B0A2310-0824-43D2-B112-5C332DAE85DF}" srcOrd="1" destOrd="0" presId="urn:microsoft.com/office/officeart/2018/5/layout/CenteredIconLabelDescriptionList"/>
    <dgm:cxn modelId="{59755556-7533-4F09-A429-A5C9C1EF0156}" type="presParOf" srcId="{CC832F35-FAD5-42C9-9B6F-072D01C54761}" destId="{6EFEC04A-2A45-4077-B26C-6ACEFBB2A30A}" srcOrd="2" destOrd="0" presId="urn:microsoft.com/office/officeart/2018/5/layout/CenteredIconLabelDescriptionList"/>
    <dgm:cxn modelId="{21E887CC-62B1-419C-8D2F-F90B5EEBFC98}" type="presParOf" srcId="{CC832F35-FAD5-42C9-9B6F-072D01C54761}" destId="{34A1503D-D26E-4901-A6C5-EADF8CB12120}" srcOrd="3" destOrd="0" presId="urn:microsoft.com/office/officeart/2018/5/layout/CenteredIconLabelDescriptionList"/>
    <dgm:cxn modelId="{6E4F91D8-4725-41E4-83EA-5D185D910F93}" type="presParOf" srcId="{CC832F35-FAD5-42C9-9B6F-072D01C54761}" destId="{7806C6B3-21C7-4A04-95D4-40DE08814658}" srcOrd="4" destOrd="0" presId="urn:microsoft.com/office/officeart/2018/5/layout/CenteredIconLabelDescriptionList"/>
    <dgm:cxn modelId="{168CED90-9757-44D8-A7A7-1F00CC62B181}" type="presParOf" srcId="{3C308F2D-058C-43F5-A035-FE3C5A8E2E39}" destId="{1B253FD7-5BEB-4B46-9E3E-4B24B8E976F9}" srcOrd="3" destOrd="0" presId="urn:microsoft.com/office/officeart/2018/5/layout/CenteredIconLabelDescriptionList"/>
    <dgm:cxn modelId="{A5A5B59D-DC1A-45FF-BA05-39BA15D40F5C}" type="presParOf" srcId="{3C308F2D-058C-43F5-A035-FE3C5A8E2E39}" destId="{8B8DDC78-7A86-4592-90D0-67A24225D11B}" srcOrd="4" destOrd="0" presId="urn:microsoft.com/office/officeart/2018/5/layout/CenteredIconLabelDescriptionList"/>
    <dgm:cxn modelId="{EC46F2F5-75BE-447C-9F7C-9DD828FE2D90}" type="presParOf" srcId="{8B8DDC78-7A86-4592-90D0-67A24225D11B}" destId="{D89FBEF5-4341-4D86-A3B0-DB5D579AA129}" srcOrd="0" destOrd="0" presId="urn:microsoft.com/office/officeart/2018/5/layout/CenteredIconLabelDescriptionList"/>
    <dgm:cxn modelId="{1D951EEE-C410-4DCE-805C-87C2F794FD15}" type="presParOf" srcId="{8B8DDC78-7A86-4592-90D0-67A24225D11B}" destId="{13CDFB18-4EB1-484D-B987-FF945888D8C7}" srcOrd="1" destOrd="0" presId="urn:microsoft.com/office/officeart/2018/5/layout/CenteredIconLabelDescriptionList"/>
    <dgm:cxn modelId="{D348EAE4-912C-4AB5-BBD7-4385E46DCE8E}" type="presParOf" srcId="{8B8DDC78-7A86-4592-90D0-67A24225D11B}" destId="{E2684191-D865-43D2-9382-43BC8CD9394B}" srcOrd="2" destOrd="0" presId="urn:microsoft.com/office/officeart/2018/5/layout/CenteredIconLabelDescriptionList"/>
    <dgm:cxn modelId="{DC57D0A7-17F8-4F6A-B7C2-2D7B2BD99E6D}" type="presParOf" srcId="{8B8DDC78-7A86-4592-90D0-67A24225D11B}" destId="{972DD4F5-622D-480A-90B9-1D0A6B24CBC8}" srcOrd="3" destOrd="0" presId="urn:microsoft.com/office/officeart/2018/5/layout/CenteredIconLabelDescriptionList"/>
    <dgm:cxn modelId="{90F6BAD6-B483-488B-BB8E-AE95BDFB0737}" type="presParOf" srcId="{8B8DDC78-7A86-4592-90D0-67A24225D11B}" destId="{6C409426-C4E3-44FC-98E5-A288EB9D49CB}"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0944599-B7A0-43D7-A6C5-4EC6502CF4F0}"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828AF370-5B50-40E2-9703-83D53F8DE33B}">
      <dgm:prSet/>
      <dgm:spPr/>
      <dgm:t>
        <a:bodyPr/>
        <a:lstStyle/>
        <a:p>
          <a:r>
            <a:rPr lang="en-US"/>
            <a:t>NHTSA</a:t>
          </a:r>
        </a:p>
      </dgm:t>
    </dgm:pt>
    <dgm:pt modelId="{815C1028-B94F-4E99-865B-FF73B64830C9}" type="parTrans" cxnId="{C06FAE48-DB14-4015-BFAE-7B1C234E2AB2}">
      <dgm:prSet/>
      <dgm:spPr/>
      <dgm:t>
        <a:bodyPr/>
        <a:lstStyle/>
        <a:p>
          <a:endParaRPr lang="en-US"/>
        </a:p>
      </dgm:t>
    </dgm:pt>
    <dgm:pt modelId="{5AEF0D9B-6609-4839-8B82-01701BB01222}" type="sibTrans" cxnId="{C06FAE48-DB14-4015-BFAE-7B1C234E2AB2}">
      <dgm:prSet/>
      <dgm:spPr/>
      <dgm:t>
        <a:bodyPr/>
        <a:lstStyle/>
        <a:p>
          <a:endParaRPr lang="en-US"/>
        </a:p>
      </dgm:t>
    </dgm:pt>
    <dgm:pt modelId="{2954005F-C412-43DD-94AB-382648D91A31}">
      <dgm:prSet/>
      <dgm:spPr/>
      <dgm:t>
        <a:bodyPr/>
        <a:lstStyle/>
        <a:p>
          <a:r>
            <a:rPr lang="en-US"/>
            <a:t>Organized multiple panels with automotive manufacturers, experts, and computer developers</a:t>
          </a:r>
        </a:p>
      </dgm:t>
    </dgm:pt>
    <dgm:pt modelId="{83BA9DBD-7623-491F-A94B-1A3D69BE653E}" type="parTrans" cxnId="{D426221F-4AE1-4F90-B214-E5957FBA6808}">
      <dgm:prSet/>
      <dgm:spPr/>
      <dgm:t>
        <a:bodyPr/>
        <a:lstStyle/>
        <a:p>
          <a:endParaRPr lang="en-US"/>
        </a:p>
      </dgm:t>
    </dgm:pt>
    <dgm:pt modelId="{93A60AD3-B5BB-4838-8D5B-3984406D23A5}" type="sibTrans" cxnId="{D426221F-4AE1-4F90-B214-E5957FBA6808}">
      <dgm:prSet/>
      <dgm:spPr/>
      <dgm:t>
        <a:bodyPr/>
        <a:lstStyle/>
        <a:p>
          <a:endParaRPr lang="en-US"/>
        </a:p>
      </dgm:t>
    </dgm:pt>
    <dgm:pt modelId="{EAE21D46-77AC-460D-BAE3-98D477FB6EB8}">
      <dgm:prSet/>
      <dgm:spPr/>
      <dgm:t>
        <a:bodyPr/>
        <a:lstStyle/>
        <a:p>
          <a:r>
            <a:rPr lang="en-US"/>
            <a:t>Put in place Information Sharing and Analysis Centers (ISAC) between automakers to ward off cyberattacks</a:t>
          </a:r>
        </a:p>
      </dgm:t>
    </dgm:pt>
    <dgm:pt modelId="{73E53726-D339-4E91-856F-DA60E2338507}" type="parTrans" cxnId="{1CA8554E-B71B-422C-BE82-3CAB28E69FF5}">
      <dgm:prSet/>
      <dgm:spPr/>
      <dgm:t>
        <a:bodyPr/>
        <a:lstStyle/>
        <a:p>
          <a:endParaRPr lang="en-US"/>
        </a:p>
      </dgm:t>
    </dgm:pt>
    <dgm:pt modelId="{DEFC8ED6-9597-4FBD-99FA-C90A659D1C2C}" type="sibTrans" cxnId="{1CA8554E-B71B-422C-BE82-3CAB28E69FF5}">
      <dgm:prSet/>
      <dgm:spPr/>
      <dgm:t>
        <a:bodyPr/>
        <a:lstStyle/>
        <a:p>
          <a:endParaRPr lang="en-US"/>
        </a:p>
      </dgm:t>
    </dgm:pt>
    <dgm:pt modelId="{580D24CD-2160-450C-A266-55CCB5E43B03}">
      <dgm:prSet/>
      <dgm:spPr/>
      <dgm:t>
        <a:bodyPr/>
        <a:lstStyle/>
        <a:p>
          <a:r>
            <a:rPr lang="en-US"/>
            <a:t>Senators</a:t>
          </a:r>
        </a:p>
      </dgm:t>
    </dgm:pt>
    <dgm:pt modelId="{52526C70-F177-4781-ACE4-F9C87D239789}" type="parTrans" cxnId="{8A56D7AF-D92D-42B9-A3E8-4FD494B692EE}">
      <dgm:prSet/>
      <dgm:spPr/>
      <dgm:t>
        <a:bodyPr/>
        <a:lstStyle/>
        <a:p>
          <a:endParaRPr lang="en-US"/>
        </a:p>
      </dgm:t>
    </dgm:pt>
    <dgm:pt modelId="{21A8A288-B8FE-4EB4-8658-A2406D0BA578}" type="sibTrans" cxnId="{8A56D7AF-D92D-42B9-A3E8-4FD494B692EE}">
      <dgm:prSet/>
      <dgm:spPr/>
      <dgm:t>
        <a:bodyPr/>
        <a:lstStyle/>
        <a:p>
          <a:endParaRPr lang="en-US"/>
        </a:p>
      </dgm:t>
    </dgm:pt>
    <dgm:pt modelId="{FD1FEECD-9FE7-4789-99B9-2964A0DFD98E}">
      <dgm:prSet/>
      <dgm:spPr/>
      <dgm:t>
        <a:bodyPr/>
        <a:lstStyle/>
        <a:p>
          <a:r>
            <a:rPr lang="en-US"/>
            <a:t>Senator Edward J. Markey petitioned automakers to become more ethical with data practices.</a:t>
          </a:r>
        </a:p>
      </dgm:t>
    </dgm:pt>
    <dgm:pt modelId="{5C0883DE-1B38-48AB-9110-F027859FE0E5}" type="parTrans" cxnId="{8F1B7F51-B297-4482-918D-77A78E2F799B}">
      <dgm:prSet/>
      <dgm:spPr/>
      <dgm:t>
        <a:bodyPr/>
        <a:lstStyle/>
        <a:p>
          <a:endParaRPr lang="en-US"/>
        </a:p>
      </dgm:t>
    </dgm:pt>
    <dgm:pt modelId="{B2645CC6-088F-4B6C-91AB-0C83085B385B}" type="sibTrans" cxnId="{8F1B7F51-B297-4482-918D-77A78E2F799B}">
      <dgm:prSet/>
      <dgm:spPr/>
      <dgm:t>
        <a:bodyPr/>
        <a:lstStyle/>
        <a:p>
          <a:endParaRPr lang="en-US"/>
        </a:p>
      </dgm:t>
    </dgm:pt>
    <dgm:pt modelId="{0112D103-7120-491C-A706-516DB9D954EC}">
      <dgm:prSet/>
      <dgm:spPr/>
      <dgm:t>
        <a:bodyPr/>
        <a:lstStyle/>
        <a:p>
          <a:r>
            <a:rPr lang="en-US"/>
            <a:t>Private entities</a:t>
          </a:r>
        </a:p>
      </dgm:t>
    </dgm:pt>
    <dgm:pt modelId="{10175EBC-7EB4-4F3E-BF57-88A6664B153D}" type="parTrans" cxnId="{9A007460-9D04-4056-9B02-664DDA2460DD}">
      <dgm:prSet/>
      <dgm:spPr/>
      <dgm:t>
        <a:bodyPr/>
        <a:lstStyle/>
        <a:p>
          <a:endParaRPr lang="en-US"/>
        </a:p>
      </dgm:t>
    </dgm:pt>
    <dgm:pt modelId="{338DDD03-1C97-4634-A8E1-2B4EF1D1311D}" type="sibTrans" cxnId="{9A007460-9D04-4056-9B02-664DDA2460DD}">
      <dgm:prSet/>
      <dgm:spPr/>
      <dgm:t>
        <a:bodyPr/>
        <a:lstStyle/>
        <a:p>
          <a:endParaRPr lang="en-US"/>
        </a:p>
      </dgm:t>
    </dgm:pt>
    <dgm:pt modelId="{3AD420A0-C8B6-4FA7-9B7A-E9489B053143}">
      <dgm:prSet/>
      <dgm:spPr/>
      <dgm:t>
        <a:bodyPr/>
        <a:lstStyle/>
        <a:p>
          <a:r>
            <a:rPr lang="en-US"/>
            <a:t>Cybersecurity models</a:t>
          </a:r>
        </a:p>
      </dgm:t>
    </dgm:pt>
    <dgm:pt modelId="{1FF22B99-18BF-4B48-855C-4338192F4BCA}" type="parTrans" cxnId="{22FDE4CA-F5AD-45FE-96F3-963754697F46}">
      <dgm:prSet/>
      <dgm:spPr/>
      <dgm:t>
        <a:bodyPr/>
        <a:lstStyle/>
        <a:p>
          <a:endParaRPr lang="en-US"/>
        </a:p>
      </dgm:t>
    </dgm:pt>
    <dgm:pt modelId="{13CD2B2E-C6A6-4761-A677-F72DA8ACA707}" type="sibTrans" cxnId="{22FDE4CA-F5AD-45FE-96F3-963754697F46}">
      <dgm:prSet/>
      <dgm:spPr/>
      <dgm:t>
        <a:bodyPr/>
        <a:lstStyle/>
        <a:p>
          <a:endParaRPr lang="en-US"/>
        </a:p>
      </dgm:t>
    </dgm:pt>
    <dgm:pt modelId="{112B33C7-D047-40B1-A48E-6839B491FE1F}" type="pres">
      <dgm:prSet presAssocID="{00944599-B7A0-43D7-A6C5-4EC6502CF4F0}" presName="linear" presStyleCnt="0">
        <dgm:presLayoutVars>
          <dgm:animLvl val="lvl"/>
          <dgm:resizeHandles val="exact"/>
        </dgm:presLayoutVars>
      </dgm:prSet>
      <dgm:spPr/>
    </dgm:pt>
    <dgm:pt modelId="{53687EC2-4EC0-4233-9F5D-66AC48BF7242}" type="pres">
      <dgm:prSet presAssocID="{828AF370-5B50-40E2-9703-83D53F8DE33B}" presName="parentText" presStyleLbl="node1" presStyleIdx="0" presStyleCnt="3">
        <dgm:presLayoutVars>
          <dgm:chMax val="0"/>
          <dgm:bulletEnabled val="1"/>
        </dgm:presLayoutVars>
      </dgm:prSet>
      <dgm:spPr/>
    </dgm:pt>
    <dgm:pt modelId="{ED6969EF-45F4-4F98-96A3-FAECD07AE5D6}" type="pres">
      <dgm:prSet presAssocID="{828AF370-5B50-40E2-9703-83D53F8DE33B}" presName="childText" presStyleLbl="revTx" presStyleIdx="0" presStyleCnt="3">
        <dgm:presLayoutVars>
          <dgm:bulletEnabled val="1"/>
        </dgm:presLayoutVars>
      </dgm:prSet>
      <dgm:spPr/>
    </dgm:pt>
    <dgm:pt modelId="{3A904F3F-9F94-45A1-B2E0-F0F6BCA16D5C}" type="pres">
      <dgm:prSet presAssocID="{580D24CD-2160-450C-A266-55CCB5E43B03}" presName="parentText" presStyleLbl="node1" presStyleIdx="1" presStyleCnt="3">
        <dgm:presLayoutVars>
          <dgm:chMax val="0"/>
          <dgm:bulletEnabled val="1"/>
        </dgm:presLayoutVars>
      </dgm:prSet>
      <dgm:spPr/>
    </dgm:pt>
    <dgm:pt modelId="{59E3AB9E-B7DE-41FD-837D-FC4123CB4B3F}" type="pres">
      <dgm:prSet presAssocID="{580D24CD-2160-450C-A266-55CCB5E43B03}" presName="childText" presStyleLbl="revTx" presStyleIdx="1" presStyleCnt="3">
        <dgm:presLayoutVars>
          <dgm:bulletEnabled val="1"/>
        </dgm:presLayoutVars>
      </dgm:prSet>
      <dgm:spPr/>
    </dgm:pt>
    <dgm:pt modelId="{4694079F-7F72-42A4-BA23-4FBD9C3C4C22}" type="pres">
      <dgm:prSet presAssocID="{0112D103-7120-491C-A706-516DB9D954EC}" presName="parentText" presStyleLbl="node1" presStyleIdx="2" presStyleCnt="3">
        <dgm:presLayoutVars>
          <dgm:chMax val="0"/>
          <dgm:bulletEnabled val="1"/>
        </dgm:presLayoutVars>
      </dgm:prSet>
      <dgm:spPr/>
    </dgm:pt>
    <dgm:pt modelId="{01EADCE5-954E-431A-BAB5-66F08A9F902D}" type="pres">
      <dgm:prSet presAssocID="{0112D103-7120-491C-A706-516DB9D954EC}" presName="childText" presStyleLbl="revTx" presStyleIdx="2" presStyleCnt="3">
        <dgm:presLayoutVars>
          <dgm:bulletEnabled val="1"/>
        </dgm:presLayoutVars>
      </dgm:prSet>
      <dgm:spPr/>
    </dgm:pt>
  </dgm:ptLst>
  <dgm:cxnLst>
    <dgm:cxn modelId="{D426221F-4AE1-4F90-B214-E5957FBA6808}" srcId="{828AF370-5B50-40E2-9703-83D53F8DE33B}" destId="{2954005F-C412-43DD-94AB-382648D91A31}" srcOrd="0" destOrd="0" parTransId="{83BA9DBD-7623-491F-A94B-1A3D69BE653E}" sibTransId="{93A60AD3-B5BB-4838-8D5B-3984406D23A5}"/>
    <dgm:cxn modelId="{9874E834-2CEA-469A-8776-1916D2274141}" type="presOf" srcId="{FD1FEECD-9FE7-4789-99B9-2964A0DFD98E}" destId="{59E3AB9E-B7DE-41FD-837D-FC4123CB4B3F}" srcOrd="0" destOrd="0" presId="urn:microsoft.com/office/officeart/2005/8/layout/vList2"/>
    <dgm:cxn modelId="{9C59703E-A20D-4F3B-B017-F68D6AB38023}" type="presOf" srcId="{3AD420A0-C8B6-4FA7-9B7A-E9489B053143}" destId="{01EADCE5-954E-431A-BAB5-66F08A9F902D}" srcOrd="0" destOrd="0" presId="urn:microsoft.com/office/officeart/2005/8/layout/vList2"/>
    <dgm:cxn modelId="{9A007460-9D04-4056-9B02-664DDA2460DD}" srcId="{00944599-B7A0-43D7-A6C5-4EC6502CF4F0}" destId="{0112D103-7120-491C-A706-516DB9D954EC}" srcOrd="2" destOrd="0" parTransId="{10175EBC-7EB4-4F3E-BF57-88A6664B153D}" sibTransId="{338DDD03-1C97-4634-A8E1-2B4EF1D1311D}"/>
    <dgm:cxn modelId="{C06FAE48-DB14-4015-BFAE-7B1C234E2AB2}" srcId="{00944599-B7A0-43D7-A6C5-4EC6502CF4F0}" destId="{828AF370-5B50-40E2-9703-83D53F8DE33B}" srcOrd="0" destOrd="0" parTransId="{815C1028-B94F-4E99-865B-FF73B64830C9}" sibTransId="{5AEF0D9B-6609-4839-8B82-01701BB01222}"/>
    <dgm:cxn modelId="{1CA8554E-B71B-422C-BE82-3CAB28E69FF5}" srcId="{828AF370-5B50-40E2-9703-83D53F8DE33B}" destId="{EAE21D46-77AC-460D-BAE3-98D477FB6EB8}" srcOrd="1" destOrd="0" parTransId="{73E53726-D339-4E91-856F-DA60E2338507}" sibTransId="{DEFC8ED6-9597-4FBD-99FA-C90A659D1C2C}"/>
    <dgm:cxn modelId="{8F1B7F51-B297-4482-918D-77A78E2F799B}" srcId="{580D24CD-2160-450C-A266-55CCB5E43B03}" destId="{FD1FEECD-9FE7-4789-99B9-2964A0DFD98E}" srcOrd="0" destOrd="0" parTransId="{5C0883DE-1B38-48AB-9110-F027859FE0E5}" sibTransId="{B2645CC6-088F-4B6C-91AB-0C83085B385B}"/>
    <dgm:cxn modelId="{BDA32256-26F5-45E4-9578-CC5B02A2A6AB}" type="presOf" srcId="{EAE21D46-77AC-460D-BAE3-98D477FB6EB8}" destId="{ED6969EF-45F4-4F98-96A3-FAECD07AE5D6}" srcOrd="0" destOrd="1" presId="urn:microsoft.com/office/officeart/2005/8/layout/vList2"/>
    <dgm:cxn modelId="{1365E2A2-2460-44C1-BA72-D7E625A0FE13}" type="presOf" srcId="{0112D103-7120-491C-A706-516DB9D954EC}" destId="{4694079F-7F72-42A4-BA23-4FBD9C3C4C22}" srcOrd="0" destOrd="0" presId="urn:microsoft.com/office/officeart/2005/8/layout/vList2"/>
    <dgm:cxn modelId="{8A56D7AF-D92D-42B9-A3E8-4FD494B692EE}" srcId="{00944599-B7A0-43D7-A6C5-4EC6502CF4F0}" destId="{580D24CD-2160-450C-A266-55CCB5E43B03}" srcOrd="1" destOrd="0" parTransId="{52526C70-F177-4781-ACE4-F9C87D239789}" sibTransId="{21A8A288-B8FE-4EB4-8658-A2406D0BA578}"/>
    <dgm:cxn modelId="{0EC9B0CA-F72B-477E-8B98-8660FDDCFA68}" type="presOf" srcId="{828AF370-5B50-40E2-9703-83D53F8DE33B}" destId="{53687EC2-4EC0-4233-9F5D-66AC48BF7242}" srcOrd="0" destOrd="0" presId="urn:microsoft.com/office/officeart/2005/8/layout/vList2"/>
    <dgm:cxn modelId="{22FDE4CA-F5AD-45FE-96F3-963754697F46}" srcId="{0112D103-7120-491C-A706-516DB9D954EC}" destId="{3AD420A0-C8B6-4FA7-9B7A-E9489B053143}" srcOrd="0" destOrd="0" parTransId="{1FF22B99-18BF-4B48-855C-4338192F4BCA}" sibTransId="{13CD2B2E-C6A6-4761-A677-F72DA8ACA707}"/>
    <dgm:cxn modelId="{5708F6D4-2629-41B7-8D64-3C0C892318A7}" type="presOf" srcId="{2954005F-C412-43DD-94AB-382648D91A31}" destId="{ED6969EF-45F4-4F98-96A3-FAECD07AE5D6}" srcOrd="0" destOrd="0" presId="urn:microsoft.com/office/officeart/2005/8/layout/vList2"/>
    <dgm:cxn modelId="{EC5BA8E1-7C96-41F4-B350-16BE6B79C365}" type="presOf" srcId="{00944599-B7A0-43D7-A6C5-4EC6502CF4F0}" destId="{112B33C7-D047-40B1-A48E-6839B491FE1F}" srcOrd="0" destOrd="0" presId="urn:microsoft.com/office/officeart/2005/8/layout/vList2"/>
    <dgm:cxn modelId="{525D3AE5-EDF8-4A5F-8679-2CFF8BB9588E}" type="presOf" srcId="{580D24CD-2160-450C-A266-55CCB5E43B03}" destId="{3A904F3F-9F94-45A1-B2E0-F0F6BCA16D5C}" srcOrd="0" destOrd="0" presId="urn:microsoft.com/office/officeart/2005/8/layout/vList2"/>
    <dgm:cxn modelId="{2388A542-E4D5-47EA-A1AC-A4EE99B011AC}" type="presParOf" srcId="{112B33C7-D047-40B1-A48E-6839B491FE1F}" destId="{53687EC2-4EC0-4233-9F5D-66AC48BF7242}" srcOrd="0" destOrd="0" presId="urn:microsoft.com/office/officeart/2005/8/layout/vList2"/>
    <dgm:cxn modelId="{E480EDD3-412E-464F-9844-944A4EACD875}" type="presParOf" srcId="{112B33C7-D047-40B1-A48E-6839B491FE1F}" destId="{ED6969EF-45F4-4F98-96A3-FAECD07AE5D6}" srcOrd="1" destOrd="0" presId="urn:microsoft.com/office/officeart/2005/8/layout/vList2"/>
    <dgm:cxn modelId="{99ED54DD-D55F-4C1C-8E30-439038120E11}" type="presParOf" srcId="{112B33C7-D047-40B1-A48E-6839B491FE1F}" destId="{3A904F3F-9F94-45A1-B2E0-F0F6BCA16D5C}" srcOrd="2" destOrd="0" presId="urn:microsoft.com/office/officeart/2005/8/layout/vList2"/>
    <dgm:cxn modelId="{00145DB8-AC85-4EF9-AEEC-68AD9E949673}" type="presParOf" srcId="{112B33C7-D047-40B1-A48E-6839B491FE1F}" destId="{59E3AB9E-B7DE-41FD-837D-FC4123CB4B3F}" srcOrd="3" destOrd="0" presId="urn:microsoft.com/office/officeart/2005/8/layout/vList2"/>
    <dgm:cxn modelId="{7A9DA0F8-EB67-43F7-9F50-4A34B1793062}" type="presParOf" srcId="{112B33C7-D047-40B1-A48E-6839B491FE1F}" destId="{4694079F-7F72-42A4-BA23-4FBD9C3C4C22}" srcOrd="4" destOrd="0" presId="urn:microsoft.com/office/officeart/2005/8/layout/vList2"/>
    <dgm:cxn modelId="{6875165B-E05D-4125-B084-8EAC580F9D0A}" type="presParOf" srcId="{112B33C7-D047-40B1-A48E-6839B491FE1F}" destId="{01EADCE5-954E-431A-BAB5-66F08A9F902D}"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E1FAFFC-6FC1-40DF-92C4-79A46D528DE0}" type="doc">
      <dgm:prSet loTypeId="urn:microsoft.com/office/officeart/2005/8/layout/vList5" loCatId="list" qsTypeId="urn:microsoft.com/office/officeart/2005/8/quickstyle/simple2" qsCatId="simple" csTypeId="urn:microsoft.com/office/officeart/2005/8/colors/accent0_3" csCatId="mainScheme"/>
      <dgm:spPr/>
      <dgm:t>
        <a:bodyPr/>
        <a:lstStyle/>
        <a:p>
          <a:endParaRPr lang="en-US"/>
        </a:p>
      </dgm:t>
    </dgm:pt>
    <dgm:pt modelId="{418282BA-F52E-4F46-A7EF-08AA1F161362}">
      <dgm:prSet/>
      <dgm:spPr/>
      <dgm:t>
        <a:bodyPr/>
        <a:lstStyle/>
        <a:p>
          <a:r>
            <a:rPr lang="en-US"/>
            <a:t>Limit the types of information sent to different entities.</a:t>
          </a:r>
        </a:p>
      </dgm:t>
    </dgm:pt>
    <dgm:pt modelId="{9BCE1699-1664-439C-9DB3-06CE5E8A8897}" type="parTrans" cxnId="{1CA250A8-A5DC-40E6-8AE0-9C9B085CAE18}">
      <dgm:prSet/>
      <dgm:spPr/>
      <dgm:t>
        <a:bodyPr/>
        <a:lstStyle/>
        <a:p>
          <a:endParaRPr lang="en-US"/>
        </a:p>
      </dgm:t>
    </dgm:pt>
    <dgm:pt modelId="{18833F79-AFBC-4D20-B367-7F51368A464A}" type="sibTrans" cxnId="{1CA250A8-A5DC-40E6-8AE0-9C9B085CAE18}">
      <dgm:prSet/>
      <dgm:spPr/>
      <dgm:t>
        <a:bodyPr/>
        <a:lstStyle/>
        <a:p>
          <a:endParaRPr lang="en-US"/>
        </a:p>
      </dgm:t>
    </dgm:pt>
    <dgm:pt modelId="{BD59BC40-AF07-467B-A247-0FCD10853432}">
      <dgm:prSet/>
      <dgm:spPr/>
      <dgm:t>
        <a:bodyPr/>
        <a:lstStyle/>
        <a:p>
          <a:r>
            <a:rPr lang="en-US"/>
            <a:t>Music streaming services do not require navigational data, key fobs do not need fuel system error codes, other road users should not see TPMS information, etc.</a:t>
          </a:r>
        </a:p>
      </dgm:t>
    </dgm:pt>
    <dgm:pt modelId="{486B2016-36B1-4F48-87B6-135EA7CC17FF}" type="parTrans" cxnId="{DF25F85F-80A0-4284-9B02-272FF8B52BFA}">
      <dgm:prSet/>
      <dgm:spPr/>
      <dgm:t>
        <a:bodyPr/>
        <a:lstStyle/>
        <a:p>
          <a:endParaRPr lang="en-US"/>
        </a:p>
      </dgm:t>
    </dgm:pt>
    <dgm:pt modelId="{7B188DC8-D1F5-493B-AEA1-9DD517D22134}" type="sibTrans" cxnId="{DF25F85F-80A0-4284-9B02-272FF8B52BFA}">
      <dgm:prSet/>
      <dgm:spPr/>
      <dgm:t>
        <a:bodyPr/>
        <a:lstStyle/>
        <a:p>
          <a:endParaRPr lang="en-US"/>
        </a:p>
      </dgm:t>
    </dgm:pt>
    <dgm:pt modelId="{C282A1E7-72EC-458F-86EC-979181D5F0C5}">
      <dgm:prSet/>
      <dgm:spPr/>
      <dgm:t>
        <a:bodyPr/>
        <a:lstStyle/>
        <a:p>
          <a:r>
            <a:rPr lang="en-US"/>
            <a:t>Encrypt sent data.</a:t>
          </a:r>
        </a:p>
      </dgm:t>
    </dgm:pt>
    <dgm:pt modelId="{1B7AEBB4-D465-4FEF-BEED-8C3C19C3D3D8}" type="parTrans" cxnId="{3DFBEE5D-2238-4190-9451-B4E6456BF0DB}">
      <dgm:prSet/>
      <dgm:spPr/>
      <dgm:t>
        <a:bodyPr/>
        <a:lstStyle/>
        <a:p>
          <a:endParaRPr lang="en-US"/>
        </a:p>
      </dgm:t>
    </dgm:pt>
    <dgm:pt modelId="{BCE9FA2B-37FC-418C-A82C-68930847C93E}" type="sibTrans" cxnId="{3DFBEE5D-2238-4190-9451-B4E6456BF0DB}">
      <dgm:prSet/>
      <dgm:spPr/>
      <dgm:t>
        <a:bodyPr/>
        <a:lstStyle/>
        <a:p>
          <a:endParaRPr lang="en-US"/>
        </a:p>
      </dgm:t>
    </dgm:pt>
    <dgm:pt modelId="{CED5FF49-9913-4239-A11A-E2D8671A5F29}">
      <dgm:prSet/>
      <dgm:spPr/>
      <dgm:t>
        <a:bodyPr/>
        <a:lstStyle/>
        <a:p>
          <a:r>
            <a:rPr lang="en-US"/>
            <a:t>Send information outside the vehicle encrypted, in raw data format, or a combination of both</a:t>
          </a:r>
        </a:p>
      </dgm:t>
    </dgm:pt>
    <dgm:pt modelId="{BE9C70C1-F180-4367-93D7-996AFACD851D}" type="parTrans" cxnId="{4D0A7B4A-C84A-4998-A2FB-FA1E32B5E85A}">
      <dgm:prSet/>
      <dgm:spPr/>
      <dgm:t>
        <a:bodyPr/>
        <a:lstStyle/>
        <a:p>
          <a:endParaRPr lang="en-US"/>
        </a:p>
      </dgm:t>
    </dgm:pt>
    <dgm:pt modelId="{88055121-C295-4537-882F-DC772DB95F3A}" type="sibTrans" cxnId="{4D0A7B4A-C84A-4998-A2FB-FA1E32B5E85A}">
      <dgm:prSet/>
      <dgm:spPr/>
      <dgm:t>
        <a:bodyPr/>
        <a:lstStyle/>
        <a:p>
          <a:endParaRPr lang="en-US"/>
        </a:p>
      </dgm:t>
    </dgm:pt>
    <dgm:pt modelId="{B68FFF52-1A58-4297-83AD-F65D394D1737}" type="pres">
      <dgm:prSet presAssocID="{7E1FAFFC-6FC1-40DF-92C4-79A46D528DE0}" presName="Name0" presStyleCnt="0">
        <dgm:presLayoutVars>
          <dgm:dir/>
          <dgm:animLvl val="lvl"/>
          <dgm:resizeHandles val="exact"/>
        </dgm:presLayoutVars>
      </dgm:prSet>
      <dgm:spPr/>
    </dgm:pt>
    <dgm:pt modelId="{1E26DE0E-EB1B-4BE8-931F-5A565DC38827}" type="pres">
      <dgm:prSet presAssocID="{418282BA-F52E-4F46-A7EF-08AA1F161362}" presName="linNode" presStyleCnt="0"/>
      <dgm:spPr/>
    </dgm:pt>
    <dgm:pt modelId="{566F1567-DB69-480D-9B83-EE37A393D833}" type="pres">
      <dgm:prSet presAssocID="{418282BA-F52E-4F46-A7EF-08AA1F161362}" presName="parentText" presStyleLbl="node1" presStyleIdx="0" presStyleCnt="2">
        <dgm:presLayoutVars>
          <dgm:chMax val="1"/>
          <dgm:bulletEnabled val="1"/>
        </dgm:presLayoutVars>
      </dgm:prSet>
      <dgm:spPr/>
    </dgm:pt>
    <dgm:pt modelId="{B15507AC-0B11-4D05-83B6-A2AB01020275}" type="pres">
      <dgm:prSet presAssocID="{418282BA-F52E-4F46-A7EF-08AA1F161362}" presName="descendantText" presStyleLbl="alignAccFollowNode1" presStyleIdx="0" presStyleCnt="2">
        <dgm:presLayoutVars>
          <dgm:bulletEnabled val="1"/>
        </dgm:presLayoutVars>
      </dgm:prSet>
      <dgm:spPr/>
    </dgm:pt>
    <dgm:pt modelId="{A9859C20-3DFC-485D-BBE9-00ADC2B02C95}" type="pres">
      <dgm:prSet presAssocID="{18833F79-AFBC-4D20-B367-7F51368A464A}" presName="sp" presStyleCnt="0"/>
      <dgm:spPr/>
    </dgm:pt>
    <dgm:pt modelId="{D7A8A082-6C51-4796-8D48-0B95E9931CBF}" type="pres">
      <dgm:prSet presAssocID="{C282A1E7-72EC-458F-86EC-979181D5F0C5}" presName="linNode" presStyleCnt="0"/>
      <dgm:spPr/>
    </dgm:pt>
    <dgm:pt modelId="{98072CEB-853A-4825-9E6B-ED5B822562C9}" type="pres">
      <dgm:prSet presAssocID="{C282A1E7-72EC-458F-86EC-979181D5F0C5}" presName="parentText" presStyleLbl="node1" presStyleIdx="1" presStyleCnt="2">
        <dgm:presLayoutVars>
          <dgm:chMax val="1"/>
          <dgm:bulletEnabled val="1"/>
        </dgm:presLayoutVars>
      </dgm:prSet>
      <dgm:spPr/>
    </dgm:pt>
    <dgm:pt modelId="{DBB25772-989B-4035-872C-59EC52E8EE07}" type="pres">
      <dgm:prSet presAssocID="{C282A1E7-72EC-458F-86EC-979181D5F0C5}" presName="descendantText" presStyleLbl="alignAccFollowNode1" presStyleIdx="1" presStyleCnt="2">
        <dgm:presLayoutVars>
          <dgm:bulletEnabled val="1"/>
        </dgm:presLayoutVars>
      </dgm:prSet>
      <dgm:spPr/>
    </dgm:pt>
  </dgm:ptLst>
  <dgm:cxnLst>
    <dgm:cxn modelId="{218DCE25-9A56-4573-9116-AF387AD88366}" type="presOf" srcId="{7E1FAFFC-6FC1-40DF-92C4-79A46D528DE0}" destId="{B68FFF52-1A58-4297-83AD-F65D394D1737}" srcOrd="0" destOrd="0" presId="urn:microsoft.com/office/officeart/2005/8/layout/vList5"/>
    <dgm:cxn modelId="{3DFBEE5D-2238-4190-9451-B4E6456BF0DB}" srcId="{7E1FAFFC-6FC1-40DF-92C4-79A46D528DE0}" destId="{C282A1E7-72EC-458F-86EC-979181D5F0C5}" srcOrd="1" destOrd="0" parTransId="{1B7AEBB4-D465-4FEF-BEED-8C3C19C3D3D8}" sibTransId="{BCE9FA2B-37FC-418C-A82C-68930847C93E}"/>
    <dgm:cxn modelId="{DF25F85F-80A0-4284-9B02-272FF8B52BFA}" srcId="{418282BA-F52E-4F46-A7EF-08AA1F161362}" destId="{BD59BC40-AF07-467B-A247-0FCD10853432}" srcOrd="0" destOrd="0" parTransId="{486B2016-36B1-4F48-87B6-135EA7CC17FF}" sibTransId="{7B188DC8-D1F5-493B-AEA1-9DD517D22134}"/>
    <dgm:cxn modelId="{6E936942-7DE6-4EE3-B22C-47A94878F26F}" type="presOf" srcId="{BD59BC40-AF07-467B-A247-0FCD10853432}" destId="{B15507AC-0B11-4D05-83B6-A2AB01020275}" srcOrd="0" destOrd="0" presId="urn:microsoft.com/office/officeart/2005/8/layout/vList5"/>
    <dgm:cxn modelId="{2C74476A-4F8B-4060-8EDC-0D68BBAE481C}" type="presOf" srcId="{418282BA-F52E-4F46-A7EF-08AA1F161362}" destId="{566F1567-DB69-480D-9B83-EE37A393D833}" srcOrd="0" destOrd="0" presId="urn:microsoft.com/office/officeart/2005/8/layout/vList5"/>
    <dgm:cxn modelId="{4D0A7B4A-C84A-4998-A2FB-FA1E32B5E85A}" srcId="{C282A1E7-72EC-458F-86EC-979181D5F0C5}" destId="{CED5FF49-9913-4239-A11A-E2D8671A5F29}" srcOrd="0" destOrd="0" parTransId="{BE9C70C1-F180-4367-93D7-996AFACD851D}" sibTransId="{88055121-C295-4537-882F-DC772DB95F3A}"/>
    <dgm:cxn modelId="{6BDC4A59-79F0-45F0-86CF-9D119C0B1B6A}" type="presOf" srcId="{C282A1E7-72EC-458F-86EC-979181D5F0C5}" destId="{98072CEB-853A-4825-9E6B-ED5B822562C9}" srcOrd="0" destOrd="0" presId="urn:microsoft.com/office/officeart/2005/8/layout/vList5"/>
    <dgm:cxn modelId="{4E1E35A5-B20D-4F62-973A-C58813E9510E}" type="presOf" srcId="{CED5FF49-9913-4239-A11A-E2D8671A5F29}" destId="{DBB25772-989B-4035-872C-59EC52E8EE07}" srcOrd="0" destOrd="0" presId="urn:microsoft.com/office/officeart/2005/8/layout/vList5"/>
    <dgm:cxn modelId="{1CA250A8-A5DC-40E6-8AE0-9C9B085CAE18}" srcId="{7E1FAFFC-6FC1-40DF-92C4-79A46D528DE0}" destId="{418282BA-F52E-4F46-A7EF-08AA1F161362}" srcOrd="0" destOrd="0" parTransId="{9BCE1699-1664-439C-9DB3-06CE5E8A8897}" sibTransId="{18833F79-AFBC-4D20-B367-7F51368A464A}"/>
    <dgm:cxn modelId="{8BBCE5A5-9B06-461F-B873-276D5431DAC3}" type="presParOf" srcId="{B68FFF52-1A58-4297-83AD-F65D394D1737}" destId="{1E26DE0E-EB1B-4BE8-931F-5A565DC38827}" srcOrd="0" destOrd="0" presId="urn:microsoft.com/office/officeart/2005/8/layout/vList5"/>
    <dgm:cxn modelId="{1E0E577D-4F71-438E-AE4E-6C05A3B16B0C}" type="presParOf" srcId="{1E26DE0E-EB1B-4BE8-931F-5A565DC38827}" destId="{566F1567-DB69-480D-9B83-EE37A393D833}" srcOrd="0" destOrd="0" presId="urn:microsoft.com/office/officeart/2005/8/layout/vList5"/>
    <dgm:cxn modelId="{0F5FCD47-95AF-4676-BC1F-57DFB5F201F3}" type="presParOf" srcId="{1E26DE0E-EB1B-4BE8-931F-5A565DC38827}" destId="{B15507AC-0B11-4D05-83B6-A2AB01020275}" srcOrd="1" destOrd="0" presId="urn:microsoft.com/office/officeart/2005/8/layout/vList5"/>
    <dgm:cxn modelId="{5E3C6BF1-5B2A-43C5-AB1B-18D5E5780E84}" type="presParOf" srcId="{B68FFF52-1A58-4297-83AD-F65D394D1737}" destId="{A9859C20-3DFC-485D-BBE9-00ADC2B02C95}" srcOrd="1" destOrd="0" presId="urn:microsoft.com/office/officeart/2005/8/layout/vList5"/>
    <dgm:cxn modelId="{A3D8B00C-8BD5-4A44-A4C6-94E7C3CF4CD3}" type="presParOf" srcId="{B68FFF52-1A58-4297-83AD-F65D394D1737}" destId="{D7A8A082-6C51-4796-8D48-0B95E9931CBF}" srcOrd="2" destOrd="0" presId="urn:microsoft.com/office/officeart/2005/8/layout/vList5"/>
    <dgm:cxn modelId="{08F995A8-7517-43F3-9C27-CF6B6B6D2038}" type="presParOf" srcId="{D7A8A082-6C51-4796-8D48-0B95E9931CBF}" destId="{98072CEB-853A-4825-9E6B-ED5B822562C9}" srcOrd="0" destOrd="0" presId="urn:microsoft.com/office/officeart/2005/8/layout/vList5"/>
    <dgm:cxn modelId="{D080859C-3859-450E-A108-F9DC06E1B896}" type="presParOf" srcId="{D7A8A082-6C51-4796-8D48-0B95E9931CBF}" destId="{DBB25772-989B-4035-872C-59EC52E8EE07}"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DD2D935-388E-4ABB-878D-470A6B020E5C}" type="doc">
      <dgm:prSet loTypeId="urn:microsoft.com/office/officeart/2017/3/layout/HorizontalPathTimeline" loCatId="process" qsTypeId="urn:microsoft.com/office/officeart/2005/8/quickstyle/simple2" qsCatId="simple" csTypeId="urn:microsoft.com/office/officeart/2005/8/colors/colorful2" csCatId="colorful" phldr="1"/>
      <dgm:spPr/>
      <dgm:t>
        <a:bodyPr/>
        <a:lstStyle/>
        <a:p>
          <a:endParaRPr lang="en-US"/>
        </a:p>
      </dgm:t>
    </dgm:pt>
    <dgm:pt modelId="{E95F624D-DF55-4AE7-B479-DE2D49C2A4AE}">
      <dgm:prSet/>
      <dgm:spPr/>
      <dgm:t>
        <a:bodyPr/>
        <a:lstStyle/>
        <a:p>
          <a:pPr>
            <a:defRPr b="1"/>
          </a:pPr>
          <a:r>
            <a:rPr lang="en-US"/>
            <a:t>Aug.–Dec.</a:t>
          </a:r>
        </a:p>
      </dgm:t>
    </dgm:pt>
    <dgm:pt modelId="{9ECF1B26-B1DA-4A5A-A6C1-28C9045E75AC}" type="parTrans" cxnId="{80F252F7-6447-4191-812F-FFE6FEC96E5E}">
      <dgm:prSet/>
      <dgm:spPr/>
      <dgm:t>
        <a:bodyPr/>
        <a:lstStyle/>
        <a:p>
          <a:endParaRPr lang="en-US"/>
        </a:p>
      </dgm:t>
    </dgm:pt>
    <dgm:pt modelId="{2E34DC37-85B8-4CFE-A329-9CAB9F2E1B2C}" type="sibTrans" cxnId="{80F252F7-6447-4191-812F-FFE6FEC96E5E}">
      <dgm:prSet/>
      <dgm:spPr/>
      <dgm:t>
        <a:bodyPr/>
        <a:lstStyle/>
        <a:p>
          <a:endParaRPr lang="en-US"/>
        </a:p>
      </dgm:t>
    </dgm:pt>
    <dgm:pt modelId="{E2F6D497-35D3-4523-A0C6-55980D60E4A0}">
      <dgm:prSet/>
      <dgm:spPr/>
      <dgm:t>
        <a:bodyPr/>
        <a:lstStyle/>
        <a:p>
          <a:r>
            <a:rPr lang="en-US"/>
            <a:t>Planning</a:t>
          </a:r>
        </a:p>
      </dgm:t>
    </dgm:pt>
    <dgm:pt modelId="{300FB0E1-5E3F-4737-B189-548625655888}" type="parTrans" cxnId="{801F72C0-B943-468B-A639-95D534434812}">
      <dgm:prSet/>
      <dgm:spPr/>
      <dgm:t>
        <a:bodyPr/>
        <a:lstStyle/>
        <a:p>
          <a:endParaRPr lang="en-US"/>
        </a:p>
      </dgm:t>
    </dgm:pt>
    <dgm:pt modelId="{E296935D-ADEF-4CF5-AA73-6E4A5FD8FDDC}" type="sibTrans" cxnId="{801F72C0-B943-468B-A639-95D534434812}">
      <dgm:prSet/>
      <dgm:spPr/>
      <dgm:t>
        <a:bodyPr/>
        <a:lstStyle/>
        <a:p>
          <a:endParaRPr lang="en-US"/>
        </a:p>
      </dgm:t>
    </dgm:pt>
    <dgm:pt modelId="{644721A4-D886-42FB-9D2A-34E1F5129383}">
      <dgm:prSet/>
      <dgm:spPr/>
      <dgm:t>
        <a:bodyPr/>
        <a:lstStyle/>
        <a:p>
          <a:r>
            <a:rPr lang="en-US"/>
            <a:t>Requirements</a:t>
          </a:r>
        </a:p>
      </dgm:t>
    </dgm:pt>
    <dgm:pt modelId="{7861C57A-0124-4155-8B04-CA70940DD762}" type="parTrans" cxnId="{0B28D67A-204B-4B41-A0BA-85E8B23B4103}">
      <dgm:prSet/>
      <dgm:spPr/>
      <dgm:t>
        <a:bodyPr/>
        <a:lstStyle/>
        <a:p>
          <a:endParaRPr lang="en-US"/>
        </a:p>
      </dgm:t>
    </dgm:pt>
    <dgm:pt modelId="{E7905342-F44B-4B26-9F28-3743504F39AB}" type="sibTrans" cxnId="{0B28D67A-204B-4B41-A0BA-85E8B23B4103}">
      <dgm:prSet/>
      <dgm:spPr/>
      <dgm:t>
        <a:bodyPr/>
        <a:lstStyle/>
        <a:p>
          <a:endParaRPr lang="en-US"/>
        </a:p>
      </dgm:t>
    </dgm:pt>
    <dgm:pt modelId="{1D5109AF-9E88-411B-9D19-80A5AB5D0A4E}">
      <dgm:prSet/>
      <dgm:spPr/>
      <dgm:t>
        <a:bodyPr/>
        <a:lstStyle/>
        <a:p>
          <a:pPr>
            <a:defRPr b="1"/>
          </a:pPr>
          <a:r>
            <a:rPr lang="en-US"/>
            <a:t>January</a:t>
          </a:r>
        </a:p>
      </dgm:t>
    </dgm:pt>
    <dgm:pt modelId="{D879E6F8-28F1-4147-9CD3-2E2F2EA299DF}" type="parTrans" cxnId="{F66F028D-70EA-415D-89F7-27376CFEFB2A}">
      <dgm:prSet/>
      <dgm:spPr/>
      <dgm:t>
        <a:bodyPr/>
        <a:lstStyle/>
        <a:p>
          <a:endParaRPr lang="en-US"/>
        </a:p>
      </dgm:t>
    </dgm:pt>
    <dgm:pt modelId="{9D4AE0B2-08E6-4F7D-8561-DA9A46AABC83}" type="sibTrans" cxnId="{F66F028D-70EA-415D-89F7-27376CFEFB2A}">
      <dgm:prSet/>
      <dgm:spPr/>
      <dgm:t>
        <a:bodyPr/>
        <a:lstStyle/>
        <a:p>
          <a:endParaRPr lang="en-US"/>
        </a:p>
      </dgm:t>
    </dgm:pt>
    <dgm:pt modelId="{00E55E6F-530B-4DA0-A0AC-6484FA2B302E}">
      <dgm:prSet/>
      <dgm:spPr/>
      <dgm:t>
        <a:bodyPr/>
        <a:lstStyle/>
        <a:p>
          <a:r>
            <a:rPr lang="en-US"/>
            <a:t>Data systems within vehicle</a:t>
          </a:r>
        </a:p>
      </dgm:t>
    </dgm:pt>
    <dgm:pt modelId="{8A91A2DD-3AAA-442C-BF9B-38A8136DD33A}" type="parTrans" cxnId="{6CC8F095-45D3-49BB-BDD1-693BB6759444}">
      <dgm:prSet/>
      <dgm:spPr/>
      <dgm:t>
        <a:bodyPr/>
        <a:lstStyle/>
        <a:p>
          <a:endParaRPr lang="en-US"/>
        </a:p>
      </dgm:t>
    </dgm:pt>
    <dgm:pt modelId="{1F302978-140D-473F-A467-292EF9DC7EC5}" type="sibTrans" cxnId="{6CC8F095-45D3-49BB-BDD1-693BB6759444}">
      <dgm:prSet/>
      <dgm:spPr/>
      <dgm:t>
        <a:bodyPr/>
        <a:lstStyle/>
        <a:p>
          <a:endParaRPr lang="en-US"/>
        </a:p>
      </dgm:t>
    </dgm:pt>
    <dgm:pt modelId="{7759941C-7199-4D9A-A092-D10BD8FB6B77}">
      <dgm:prSet/>
      <dgm:spPr/>
      <dgm:t>
        <a:bodyPr/>
        <a:lstStyle/>
        <a:p>
          <a:pPr>
            <a:defRPr b="1"/>
          </a:pPr>
          <a:r>
            <a:rPr lang="en-US"/>
            <a:t>February</a:t>
          </a:r>
        </a:p>
      </dgm:t>
    </dgm:pt>
    <dgm:pt modelId="{C62910AD-9A11-4BCF-86AB-E4523D68927F}" type="parTrans" cxnId="{F2E6F205-3C8E-45DD-A3DC-22CC44C5E20E}">
      <dgm:prSet/>
      <dgm:spPr/>
      <dgm:t>
        <a:bodyPr/>
        <a:lstStyle/>
        <a:p>
          <a:endParaRPr lang="en-US"/>
        </a:p>
      </dgm:t>
    </dgm:pt>
    <dgm:pt modelId="{8816CEA1-D13E-43B8-B81D-F0616517E166}" type="sibTrans" cxnId="{F2E6F205-3C8E-45DD-A3DC-22CC44C5E20E}">
      <dgm:prSet/>
      <dgm:spPr/>
      <dgm:t>
        <a:bodyPr/>
        <a:lstStyle/>
        <a:p>
          <a:endParaRPr lang="en-US"/>
        </a:p>
      </dgm:t>
    </dgm:pt>
    <dgm:pt modelId="{DD629F11-D20C-4E07-AB15-EC2985053806}">
      <dgm:prSet/>
      <dgm:spPr/>
      <dgm:t>
        <a:bodyPr/>
        <a:lstStyle/>
        <a:p>
          <a:r>
            <a:rPr lang="en-US"/>
            <a:t>Vulnerable data</a:t>
          </a:r>
        </a:p>
      </dgm:t>
    </dgm:pt>
    <dgm:pt modelId="{BD6444EF-0D28-43DF-BBF0-3C9A50720385}" type="parTrans" cxnId="{D4477702-5EB6-4765-958F-29074DD090C9}">
      <dgm:prSet/>
      <dgm:spPr/>
      <dgm:t>
        <a:bodyPr/>
        <a:lstStyle/>
        <a:p>
          <a:endParaRPr lang="en-US"/>
        </a:p>
      </dgm:t>
    </dgm:pt>
    <dgm:pt modelId="{E9097412-B911-4648-B78F-87666AB505C7}" type="sibTrans" cxnId="{D4477702-5EB6-4765-958F-29074DD090C9}">
      <dgm:prSet/>
      <dgm:spPr/>
      <dgm:t>
        <a:bodyPr/>
        <a:lstStyle/>
        <a:p>
          <a:endParaRPr lang="en-US"/>
        </a:p>
      </dgm:t>
    </dgm:pt>
    <dgm:pt modelId="{99FDFA91-5582-4A38-ACF7-8EB6A7FFD9F0}">
      <dgm:prSet/>
      <dgm:spPr/>
      <dgm:t>
        <a:bodyPr/>
        <a:lstStyle/>
        <a:p>
          <a:pPr>
            <a:defRPr b="1"/>
          </a:pPr>
          <a:r>
            <a:rPr lang="en-US"/>
            <a:t>March</a:t>
          </a:r>
        </a:p>
      </dgm:t>
    </dgm:pt>
    <dgm:pt modelId="{5BBD4D00-B7BF-48EA-8E66-5AE6B46A6DBA}" type="parTrans" cxnId="{1BA22DAF-31CF-4FB9-BF60-1D77F8DF20CD}">
      <dgm:prSet/>
      <dgm:spPr/>
      <dgm:t>
        <a:bodyPr/>
        <a:lstStyle/>
        <a:p>
          <a:endParaRPr lang="en-US"/>
        </a:p>
      </dgm:t>
    </dgm:pt>
    <dgm:pt modelId="{CCA0F6E9-187E-48B8-B445-05C290FE0D01}" type="sibTrans" cxnId="{1BA22DAF-31CF-4FB9-BF60-1D77F8DF20CD}">
      <dgm:prSet/>
      <dgm:spPr/>
      <dgm:t>
        <a:bodyPr/>
        <a:lstStyle/>
        <a:p>
          <a:endParaRPr lang="en-US"/>
        </a:p>
      </dgm:t>
    </dgm:pt>
    <dgm:pt modelId="{3046BE8D-8B66-4FE5-9CB3-31FB1993FAAB}">
      <dgm:prSet/>
      <dgm:spPr/>
      <dgm:t>
        <a:bodyPr/>
        <a:lstStyle/>
        <a:p>
          <a:r>
            <a:rPr lang="en-US"/>
            <a:t>Data currently abused</a:t>
          </a:r>
        </a:p>
      </dgm:t>
    </dgm:pt>
    <dgm:pt modelId="{5B69C47D-7452-44D8-A1C9-3B82770250CC}" type="parTrans" cxnId="{6F0D5B23-AA30-4085-9B58-EDF2D014D28A}">
      <dgm:prSet/>
      <dgm:spPr/>
      <dgm:t>
        <a:bodyPr/>
        <a:lstStyle/>
        <a:p>
          <a:endParaRPr lang="en-US"/>
        </a:p>
      </dgm:t>
    </dgm:pt>
    <dgm:pt modelId="{378A4693-EEBF-4E36-BC2D-6DF1C7909CD6}" type="sibTrans" cxnId="{6F0D5B23-AA30-4085-9B58-EDF2D014D28A}">
      <dgm:prSet/>
      <dgm:spPr/>
      <dgm:t>
        <a:bodyPr/>
        <a:lstStyle/>
        <a:p>
          <a:endParaRPr lang="en-US"/>
        </a:p>
      </dgm:t>
    </dgm:pt>
    <dgm:pt modelId="{5680654A-1CB7-4E15-8922-A89BFE7E2E54}">
      <dgm:prSet/>
      <dgm:spPr/>
      <dgm:t>
        <a:bodyPr/>
        <a:lstStyle/>
        <a:p>
          <a:pPr>
            <a:defRPr b="1"/>
          </a:pPr>
          <a:r>
            <a:rPr lang="en-US"/>
            <a:t>April</a:t>
          </a:r>
        </a:p>
      </dgm:t>
    </dgm:pt>
    <dgm:pt modelId="{D5BF0EDC-8586-4981-BF18-82F05B0DE062}" type="parTrans" cxnId="{6EDE0842-D161-4BFD-A722-A558311699EC}">
      <dgm:prSet/>
      <dgm:spPr/>
      <dgm:t>
        <a:bodyPr/>
        <a:lstStyle/>
        <a:p>
          <a:endParaRPr lang="en-US"/>
        </a:p>
      </dgm:t>
    </dgm:pt>
    <dgm:pt modelId="{89042A8E-4A32-4BB4-B513-3DA1ACD4C7C2}" type="sibTrans" cxnId="{6EDE0842-D161-4BFD-A722-A558311699EC}">
      <dgm:prSet/>
      <dgm:spPr/>
      <dgm:t>
        <a:bodyPr/>
        <a:lstStyle/>
        <a:p>
          <a:endParaRPr lang="en-US"/>
        </a:p>
      </dgm:t>
    </dgm:pt>
    <dgm:pt modelId="{1DBA4DCD-FBE3-4850-A076-729D03AA33BE}">
      <dgm:prSet/>
      <dgm:spPr/>
      <dgm:t>
        <a:bodyPr/>
        <a:lstStyle/>
        <a:p>
          <a:r>
            <a:rPr lang="en-US"/>
            <a:t>Organizations formed to secure information</a:t>
          </a:r>
        </a:p>
      </dgm:t>
    </dgm:pt>
    <dgm:pt modelId="{BDB90750-20E0-44C8-8737-16F4ABA3DEBC}" type="parTrans" cxnId="{A36A9CF9-74B0-4F0E-BD40-AFAB565E9590}">
      <dgm:prSet/>
      <dgm:spPr/>
      <dgm:t>
        <a:bodyPr/>
        <a:lstStyle/>
        <a:p>
          <a:endParaRPr lang="en-US"/>
        </a:p>
      </dgm:t>
    </dgm:pt>
    <dgm:pt modelId="{0828A082-D784-489B-B395-747E112C0373}" type="sibTrans" cxnId="{A36A9CF9-74B0-4F0E-BD40-AFAB565E9590}">
      <dgm:prSet/>
      <dgm:spPr/>
      <dgm:t>
        <a:bodyPr/>
        <a:lstStyle/>
        <a:p>
          <a:endParaRPr lang="en-US"/>
        </a:p>
      </dgm:t>
    </dgm:pt>
    <dgm:pt modelId="{B94BED36-7DE4-46F0-B516-69582D7BAFF1}">
      <dgm:prSet/>
      <dgm:spPr/>
      <dgm:t>
        <a:bodyPr/>
        <a:lstStyle/>
        <a:p>
          <a:r>
            <a:rPr lang="en-US"/>
            <a:t>Cybersecurity models</a:t>
          </a:r>
        </a:p>
      </dgm:t>
    </dgm:pt>
    <dgm:pt modelId="{87B36289-3194-4ACD-894E-B641D841985D}" type="parTrans" cxnId="{19541B12-9EBD-4D05-BD8A-1AAD0573E89F}">
      <dgm:prSet/>
      <dgm:spPr/>
      <dgm:t>
        <a:bodyPr/>
        <a:lstStyle/>
        <a:p>
          <a:endParaRPr lang="en-US"/>
        </a:p>
      </dgm:t>
    </dgm:pt>
    <dgm:pt modelId="{00CD191D-B3CB-4621-A4F1-D32170B66D24}" type="sibTrans" cxnId="{19541B12-9EBD-4D05-BD8A-1AAD0573E89F}">
      <dgm:prSet/>
      <dgm:spPr/>
      <dgm:t>
        <a:bodyPr/>
        <a:lstStyle/>
        <a:p>
          <a:endParaRPr lang="en-US"/>
        </a:p>
      </dgm:t>
    </dgm:pt>
    <dgm:pt modelId="{A9482511-AA29-4EF5-906D-AE07812EB7A3}">
      <dgm:prSet/>
      <dgm:spPr/>
      <dgm:t>
        <a:bodyPr/>
        <a:lstStyle/>
        <a:p>
          <a:pPr>
            <a:defRPr b="1"/>
          </a:pPr>
          <a:r>
            <a:rPr lang="en-US"/>
            <a:t>May</a:t>
          </a:r>
        </a:p>
      </dgm:t>
    </dgm:pt>
    <dgm:pt modelId="{04FDF7A0-7F2C-4C4D-AC84-329C50528BE7}" type="parTrans" cxnId="{C1020844-FB95-4890-B8EB-9D8C6A7C090C}">
      <dgm:prSet/>
      <dgm:spPr/>
      <dgm:t>
        <a:bodyPr/>
        <a:lstStyle/>
        <a:p>
          <a:endParaRPr lang="en-US"/>
        </a:p>
      </dgm:t>
    </dgm:pt>
    <dgm:pt modelId="{7AD85620-BFA7-4301-9CFD-49F7DB0076D2}" type="sibTrans" cxnId="{C1020844-FB95-4890-B8EB-9D8C6A7C090C}">
      <dgm:prSet/>
      <dgm:spPr/>
      <dgm:t>
        <a:bodyPr/>
        <a:lstStyle/>
        <a:p>
          <a:endParaRPr lang="en-US"/>
        </a:p>
      </dgm:t>
    </dgm:pt>
    <dgm:pt modelId="{E4BC3C50-AE1E-41EF-96DA-1561333BECD5}">
      <dgm:prSet/>
      <dgm:spPr/>
      <dgm:t>
        <a:bodyPr/>
        <a:lstStyle/>
        <a:p>
          <a:r>
            <a:rPr lang="en-US"/>
            <a:t>Publish</a:t>
          </a:r>
        </a:p>
      </dgm:t>
    </dgm:pt>
    <dgm:pt modelId="{DD81540E-2B75-4E73-B706-FD1B4AE6C6F1}" type="parTrans" cxnId="{11A7D1CC-2851-421B-92DD-8CA297D4D7E5}">
      <dgm:prSet/>
      <dgm:spPr/>
      <dgm:t>
        <a:bodyPr/>
        <a:lstStyle/>
        <a:p>
          <a:endParaRPr lang="en-US"/>
        </a:p>
      </dgm:t>
    </dgm:pt>
    <dgm:pt modelId="{7F6A2D99-7085-492B-A9E7-EB80BF739795}" type="sibTrans" cxnId="{11A7D1CC-2851-421B-92DD-8CA297D4D7E5}">
      <dgm:prSet/>
      <dgm:spPr/>
      <dgm:t>
        <a:bodyPr/>
        <a:lstStyle/>
        <a:p>
          <a:endParaRPr lang="en-US"/>
        </a:p>
      </dgm:t>
    </dgm:pt>
    <dgm:pt modelId="{7BE1DC05-EED5-41C0-BE80-02625C57592B}" type="pres">
      <dgm:prSet presAssocID="{8DD2D935-388E-4ABB-878D-470A6B020E5C}" presName="root" presStyleCnt="0">
        <dgm:presLayoutVars>
          <dgm:chMax/>
          <dgm:chPref/>
          <dgm:animLvl val="lvl"/>
        </dgm:presLayoutVars>
      </dgm:prSet>
      <dgm:spPr/>
    </dgm:pt>
    <dgm:pt modelId="{3F54A0AC-148D-446C-B1BB-F965257C4E4F}" type="pres">
      <dgm:prSet presAssocID="{8DD2D935-388E-4ABB-878D-470A6B020E5C}" presName="divider" presStyleLbl="node1" presStyleIdx="0" presStyleCnt="1"/>
      <dgm:spPr/>
    </dgm:pt>
    <dgm:pt modelId="{3763AE18-4DBC-4EFD-862F-90C929CB6520}" type="pres">
      <dgm:prSet presAssocID="{8DD2D935-388E-4ABB-878D-470A6B020E5C}" presName="nodes" presStyleCnt="0">
        <dgm:presLayoutVars>
          <dgm:chMax/>
          <dgm:chPref/>
          <dgm:animLvl val="lvl"/>
        </dgm:presLayoutVars>
      </dgm:prSet>
      <dgm:spPr/>
    </dgm:pt>
    <dgm:pt modelId="{B96DBF58-C5D1-432C-9F12-035CAA6723A8}" type="pres">
      <dgm:prSet presAssocID="{E95F624D-DF55-4AE7-B479-DE2D49C2A4AE}" presName="composite" presStyleCnt="0"/>
      <dgm:spPr/>
    </dgm:pt>
    <dgm:pt modelId="{AA7A18DB-13B0-4C39-96B7-72644DC190E1}" type="pres">
      <dgm:prSet presAssocID="{E95F624D-DF55-4AE7-B479-DE2D49C2A4AE}" presName="L1TextContainer" presStyleLbl="revTx" presStyleIdx="0" presStyleCnt="6">
        <dgm:presLayoutVars>
          <dgm:chMax val="1"/>
          <dgm:chPref val="1"/>
          <dgm:bulletEnabled val="1"/>
        </dgm:presLayoutVars>
      </dgm:prSet>
      <dgm:spPr/>
    </dgm:pt>
    <dgm:pt modelId="{E1CA9CD2-7800-4A96-BA0C-AAF782C479A3}" type="pres">
      <dgm:prSet presAssocID="{E95F624D-DF55-4AE7-B479-DE2D49C2A4AE}" presName="L2TextContainerWrapper" presStyleCnt="0">
        <dgm:presLayoutVars>
          <dgm:chMax val="0"/>
          <dgm:chPref val="0"/>
          <dgm:bulletEnabled val="1"/>
        </dgm:presLayoutVars>
      </dgm:prSet>
      <dgm:spPr/>
    </dgm:pt>
    <dgm:pt modelId="{7877F230-32FD-4C57-A2DA-F0BB155EA4AA}" type="pres">
      <dgm:prSet presAssocID="{E95F624D-DF55-4AE7-B479-DE2D49C2A4AE}" presName="L2TextContainer" presStyleLbl="bgAccFollowNode1" presStyleIdx="0" presStyleCnt="6"/>
      <dgm:spPr/>
    </dgm:pt>
    <dgm:pt modelId="{B41D06BC-EF03-450C-9B42-C46AC5A2DF27}" type="pres">
      <dgm:prSet presAssocID="{E95F624D-DF55-4AE7-B479-DE2D49C2A4AE}" presName="FlexibleEmptyPlaceHolder" presStyleCnt="0"/>
      <dgm:spPr/>
    </dgm:pt>
    <dgm:pt modelId="{3C744C81-3610-40A1-A0EF-11040CA37737}" type="pres">
      <dgm:prSet presAssocID="{E95F624D-DF55-4AE7-B479-DE2D49C2A4AE}" presName="ConnectLine" presStyleLbl="alignNode1" presStyleIdx="0" presStyleCnt="6"/>
      <dgm:spPr>
        <a:solidFill>
          <a:schemeClr val="accent2">
            <a:hueOff val="0"/>
            <a:satOff val="0"/>
            <a:lumOff val="0"/>
            <a:alphaOff val="0"/>
          </a:schemeClr>
        </a:solidFill>
        <a:ln w="6350" cap="flat" cmpd="sng" algn="ctr">
          <a:solidFill>
            <a:schemeClr val="accent2">
              <a:hueOff val="0"/>
              <a:satOff val="0"/>
              <a:lumOff val="0"/>
              <a:alphaOff val="0"/>
            </a:schemeClr>
          </a:solidFill>
          <a:prstDash val="dash"/>
        </a:ln>
        <a:effectLst/>
      </dgm:spPr>
    </dgm:pt>
    <dgm:pt modelId="{0CC54859-BB76-4338-8669-CC4AC384E0AF}" type="pres">
      <dgm:prSet presAssocID="{E95F624D-DF55-4AE7-B479-DE2D49C2A4AE}" presName="ConnectorPoint" presStyleLbl="fgAcc1" presStyleIdx="0" presStyleCnt="6"/>
      <dgm:spPr>
        <a:solidFill>
          <a:schemeClr val="lt1">
            <a:alpha val="90000"/>
            <a:hueOff val="0"/>
            <a:satOff val="0"/>
            <a:lumOff val="0"/>
            <a:alphaOff val="0"/>
          </a:schemeClr>
        </a:solidFill>
        <a:ln w="15875" cap="flat" cmpd="sng" algn="ctr">
          <a:noFill/>
          <a:prstDash val="solid"/>
        </a:ln>
        <a:effectLst/>
      </dgm:spPr>
    </dgm:pt>
    <dgm:pt modelId="{B12B1CC6-2AB1-42D8-9079-B3B8A071ED51}" type="pres">
      <dgm:prSet presAssocID="{E95F624D-DF55-4AE7-B479-DE2D49C2A4AE}" presName="EmptyPlaceHolder" presStyleCnt="0"/>
      <dgm:spPr/>
    </dgm:pt>
    <dgm:pt modelId="{85977602-D396-4378-BA8D-4D652F7847CE}" type="pres">
      <dgm:prSet presAssocID="{2E34DC37-85B8-4CFE-A329-9CAB9F2E1B2C}" presName="spaceBetweenRectangles" presStyleCnt="0"/>
      <dgm:spPr/>
    </dgm:pt>
    <dgm:pt modelId="{AF20FA95-7E0E-4856-91CE-A0885A9B036F}" type="pres">
      <dgm:prSet presAssocID="{1D5109AF-9E88-411B-9D19-80A5AB5D0A4E}" presName="composite" presStyleCnt="0"/>
      <dgm:spPr/>
    </dgm:pt>
    <dgm:pt modelId="{F2445EE8-7844-4CEE-B96E-E0983176369D}" type="pres">
      <dgm:prSet presAssocID="{1D5109AF-9E88-411B-9D19-80A5AB5D0A4E}" presName="L1TextContainer" presStyleLbl="revTx" presStyleIdx="1" presStyleCnt="6">
        <dgm:presLayoutVars>
          <dgm:chMax val="1"/>
          <dgm:chPref val="1"/>
          <dgm:bulletEnabled val="1"/>
        </dgm:presLayoutVars>
      </dgm:prSet>
      <dgm:spPr/>
    </dgm:pt>
    <dgm:pt modelId="{56FABD1A-DC90-454C-9047-E08C6FABFAF8}" type="pres">
      <dgm:prSet presAssocID="{1D5109AF-9E88-411B-9D19-80A5AB5D0A4E}" presName="L2TextContainerWrapper" presStyleCnt="0">
        <dgm:presLayoutVars>
          <dgm:chMax val="0"/>
          <dgm:chPref val="0"/>
          <dgm:bulletEnabled val="1"/>
        </dgm:presLayoutVars>
      </dgm:prSet>
      <dgm:spPr/>
    </dgm:pt>
    <dgm:pt modelId="{5161C408-3C9B-4B84-8A13-52ED8F5CF3AD}" type="pres">
      <dgm:prSet presAssocID="{1D5109AF-9E88-411B-9D19-80A5AB5D0A4E}" presName="L2TextContainer" presStyleLbl="bgAccFollowNode1" presStyleIdx="1" presStyleCnt="6"/>
      <dgm:spPr/>
    </dgm:pt>
    <dgm:pt modelId="{2A0151E0-8CBD-4DA3-B428-37D042780B53}" type="pres">
      <dgm:prSet presAssocID="{1D5109AF-9E88-411B-9D19-80A5AB5D0A4E}" presName="FlexibleEmptyPlaceHolder" presStyleCnt="0"/>
      <dgm:spPr/>
    </dgm:pt>
    <dgm:pt modelId="{EF20B9AD-D62D-4BC6-A103-78C5E87F1AD6}" type="pres">
      <dgm:prSet presAssocID="{1D5109AF-9E88-411B-9D19-80A5AB5D0A4E}" presName="ConnectLine" presStyleLbl="alignNode1" presStyleIdx="1" presStyleCnt="6"/>
      <dgm:spPr>
        <a:solidFill>
          <a:schemeClr val="accent2">
            <a:hueOff val="-293806"/>
            <a:satOff val="-6499"/>
            <a:lumOff val="-1294"/>
            <a:alphaOff val="0"/>
          </a:schemeClr>
        </a:solidFill>
        <a:ln w="6350" cap="flat" cmpd="sng" algn="ctr">
          <a:solidFill>
            <a:schemeClr val="accent2">
              <a:hueOff val="-293806"/>
              <a:satOff val="-6499"/>
              <a:lumOff val="-1294"/>
              <a:alphaOff val="0"/>
            </a:schemeClr>
          </a:solidFill>
          <a:prstDash val="dash"/>
        </a:ln>
        <a:effectLst/>
      </dgm:spPr>
    </dgm:pt>
    <dgm:pt modelId="{28E216CE-1DA7-4CBF-BE53-2D45B26829AF}" type="pres">
      <dgm:prSet presAssocID="{1D5109AF-9E88-411B-9D19-80A5AB5D0A4E}" presName="ConnectorPoint" presStyleLbl="fgAcc1" presStyleIdx="1" presStyleCnt="6"/>
      <dgm:spPr>
        <a:solidFill>
          <a:schemeClr val="lt1">
            <a:alpha val="90000"/>
            <a:hueOff val="0"/>
            <a:satOff val="0"/>
            <a:lumOff val="0"/>
            <a:alphaOff val="0"/>
          </a:schemeClr>
        </a:solidFill>
        <a:ln w="15875" cap="flat" cmpd="sng" algn="ctr">
          <a:noFill/>
          <a:prstDash val="solid"/>
        </a:ln>
        <a:effectLst/>
      </dgm:spPr>
    </dgm:pt>
    <dgm:pt modelId="{8361F50B-8A3A-4F40-9127-8F92B0920B5E}" type="pres">
      <dgm:prSet presAssocID="{1D5109AF-9E88-411B-9D19-80A5AB5D0A4E}" presName="EmptyPlaceHolder" presStyleCnt="0"/>
      <dgm:spPr/>
    </dgm:pt>
    <dgm:pt modelId="{8CF92D7A-F955-4C09-A321-CC5500A0E70B}" type="pres">
      <dgm:prSet presAssocID="{9D4AE0B2-08E6-4F7D-8561-DA9A46AABC83}" presName="spaceBetweenRectangles" presStyleCnt="0"/>
      <dgm:spPr/>
    </dgm:pt>
    <dgm:pt modelId="{3041BB15-FC43-4CEC-A105-63165A4A0706}" type="pres">
      <dgm:prSet presAssocID="{7759941C-7199-4D9A-A092-D10BD8FB6B77}" presName="composite" presStyleCnt="0"/>
      <dgm:spPr/>
    </dgm:pt>
    <dgm:pt modelId="{7E42C303-8BD8-40A4-83E7-845055DAD195}" type="pres">
      <dgm:prSet presAssocID="{7759941C-7199-4D9A-A092-D10BD8FB6B77}" presName="L1TextContainer" presStyleLbl="revTx" presStyleIdx="2" presStyleCnt="6">
        <dgm:presLayoutVars>
          <dgm:chMax val="1"/>
          <dgm:chPref val="1"/>
          <dgm:bulletEnabled val="1"/>
        </dgm:presLayoutVars>
      </dgm:prSet>
      <dgm:spPr/>
    </dgm:pt>
    <dgm:pt modelId="{B02F4687-2704-4964-AFA3-F7D384688182}" type="pres">
      <dgm:prSet presAssocID="{7759941C-7199-4D9A-A092-D10BD8FB6B77}" presName="L2TextContainerWrapper" presStyleCnt="0">
        <dgm:presLayoutVars>
          <dgm:chMax val="0"/>
          <dgm:chPref val="0"/>
          <dgm:bulletEnabled val="1"/>
        </dgm:presLayoutVars>
      </dgm:prSet>
      <dgm:spPr/>
    </dgm:pt>
    <dgm:pt modelId="{FC598D27-81A3-4887-8440-CEC46C78600E}" type="pres">
      <dgm:prSet presAssocID="{7759941C-7199-4D9A-A092-D10BD8FB6B77}" presName="L2TextContainer" presStyleLbl="bgAccFollowNode1" presStyleIdx="2" presStyleCnt="6"/>
      <dgm:spPr/>
    </dgm:pt>
    <dgm:pt modelId="{DABD836F-B8B3-4A02-AB0C-4EE6EED2E0C6}" type="pres">
      <dgm:prSet presAssocID="{7759941C-7199-4D9A-A092-D10BD8FB6B77}" presName="FlexibleEmptyPlaceHolder" presStyleCnt="0"/>
      <dgm:spPr/>
    </dgm:pt>
    <dgm:pt modelId="{CC1CC103-96E3-4F31-B8FB-16A82A4D2AD2}" type="pres">
      <dgm:prSet presAssocID="{7759941C-7199-4D9A-A092-D10BD8FB6B77}" presName="ConnectLine" presStyleLbl="alignNode1" presStyleIdx="2" presStyleCnt="6"/>
      <dgm:spPr>
        <a:solidFill>
          <a:schemeClr val="accent2">
            <a:hueOff val="-587612"/>
            <a:satOff val="-12998"/>
            <a:lumOff val="-2588"/>
            <a:alphaOff val="0"/>
          </a:schemeClr>
        </a:solidFill>
        <a:ln w="6350" cap="flat" cmpd="sng" algn="ctr">
          <a:solidFill>
            <a:schemeClr val="accent2">
              <a:hueOff val="-587612"/>
              <a:satOff val="-12998"/>
              <a:lumOff val="-2588"/>
              <a:alphaOff val="0"/>
            </a:schemeClr>
          </a:solidFill>
          <a:prstDash val="dash"/>
        </a:ln>
        <a:effectLst/>
      </dgm:spPr>
    </dgm:pt>
    <dgm:pt modelId="{A588F440-3590-439F-AE11-7597903DEC0F}" type="pres">
      <dgm:prSet presAssocID="{7759941C-7199-4D9A-A092-D10BD8FB6B77}" presName="ConnectorPoint" presStyleLbl="fgAcc1" presStyleIdx="2" presStyleCnt="6"/>
      <dgm:spPr>
        <a:solidFill>
          <a:schemeClr val="lt1">
            <a:alpha val="90000"/>
            <a:hueOff val="0"/>
            <a:satOff val="0"/>
            <a:lumOff val="0"/>
            <a:alphaOff val="0"/>
          </a:schemeClr>
        </a:solidFill>
        <a:ln w="15875" cap="flat" cmpd="sng" algn="ctr">
          <a:noFill/>
          <a:prstDash val="solid"/>
        </a:ln>
        <a:effectLst/>
      </dgm:spPr>
    </dgm:pt>
    <dgm:pt modelId="{E9095878-F4E6-4889-B20D-3BBF73880676}" type="pres">
      <dgm:prSet presAssocID="{7759941C-7199-4D9A-A092-D10BD8FB6B77}" presName="EmptyPlaceHolder" presStyleCnt="0"/>
      <dgm:spPr/>
    </dgm:pt>
    <dgm:pt modelId="{DB28FC8E-7684-4C48-B651-42D5F9657FCA}" type="pres">
      <dgm:prSet presAssocID="{8816CEA1-D13E-43B8-B81D-F0616517E166}" presName="spaceBetweenRectangles" presStyleCnt="0"/>
      <dgm:spPr/>
    </dgm:pt>
    <dgm:pt modelId="{ECAE2AA6-9980-40C0-A59A-7294319E18EF}" type="pres">
      <dgm:prSet presAssocID="{99FDFA91-5582-4A38-ACF7-8EB6A7FFD9F0}" presName="composite" presStyleCnt="0"/>
      <dgm:spPr/>
    </dgm:pt>
    <dgm:pt modelId="{DD255131-8DC3-494C-8DD0-DF3040651802}" type="pres">
      <dgm:prSet presAssocID="{99FDFA91-5582-4A38-ACF7-8EB6A7FFD9F0}" presName="L1TextContainer" presStyleLbl="revTx" presStyleIdx="3" presStyleCnt="6">
        <dgm:presLayoutVars>
          <dgm:chMax val="1"/>
          <dgm:chPref val="1"/>
          <dgm:bulletEnabled val="1"/>
        </dgm:presLayoutVars>
      </dgm:prSet>
      <dgm:spPr/>
    </dgm:pt>
    <dgm:pt modelId="{63099DF3-2B52-43E6-B5E4-8366BE08734A}" type="pres">
      <dgm:prSet presAssocID="{99FDFA91-5582-4A38-ACF7-8EB6A7FFD9F0}" presName="L2TextContainerWrapper" presStyleCnt="0">
        <dgm:presLayoutVars>
          <dgm:chMax val="0"/>
          <dgm:chPref val="0"/>
          <dgm:bulletEnabled val="1"/>
        </dgm:presLayoutVars>
      </dgm:prSet>
      <dgm:spPr/>
    </dgm:pt>
    <dgm:pt modelId="{B0958401-58D3-46BD-8AD0-72819454D2F3}" type="pres">
      <dgm:prSet presAssocID="{99FDFA91-5582-4A38-ACF7-8EB6A7FFD9F0}" presName="L2TextContainer" presStyleLbl="bgAccFollowNode1" presStyleIdx="3" presStyleCnt="6"/>
      <dgm:spPr/>
    </dgm:pt>
    <dgm:pt modelId="{5AFCEFC6-623B-4463-BE65-E95E206E4A65}" type="pres">
      <dgm:prSet presAssocID="{99FDFA91-5582-4A38-ACF7-8EB6A7FFD9F0}" presName="FlexibleEmptyPlaceHolder" presStyleCnt="0"/>
      <dgm:spPr/>
    </dgm:pt>
    <dgm:pt modelId="{AF61D4FC-E77B-49EB-BFA4-95F973BF8EEC}" type="pres">
      <dgm:prSet presAssocID="{99FDFA91-5582-4A38-ACF7-8EB6A7FFD9F0}" presName="ConnectLine" presStyleLbl="alignNode1" presStyleIdx="3" presStyleCnt="6"/>
      <dgm:spPr>
        <a:solidFill>
          <a:schemeClr val="accent2">
            <a:hueOff val="-881419"/>
            <a:satOff val="-19497"/>
            <a:lumOff val="-3882"/>
            <a:alphaOff val="0"/>
          </a:schemeClr>
        </a:solidFill>
        <a:ln w="6350" cap="flat" cmpd="sng" algn="ctr">
          <a:solidFill>
            <a:schemeClr val="accent2">
              <a:hueOff val="-881419"/>
              <a:satOff val="-19497"/>
              <a:lumOff val="-3882"/>
              <a:alphaOff val="0"/>
            </a:schemeClr>
          </a:solidFill>
          <a:prstDash val="dash"/>
        </a:ln>
        <a:effectLst/>
      </dgm:spPr>
    </dgm:pt>
    <dgm:pt modelId="{AD854D47-DFDC-49C7-A856-D327117FE3D1}" type="pres">
      <dgm:prSet presAssocID="{99FDFA91-5582-4A38-ACF7-8EB6A7FFD9F0}" presName="ConnectorPoint" presStyleLbl="fgAcc1" presStyleIdx="3" presStyleCnt="6"/>
      <dgm:spPr>
        <a:solidFill>
          <a:schemeClr val="lt1">
            <a:alpha val="90000"/>
            <a:hueOff val="0"/>
            <a:satOff val="0"/>
            <a:lumOff val="0"/>
            <a:alphaOff val="0"/>
          </a:schemeClr>
        </a:solidFill>
        <a:ln w="15875" cap="flat" cmpd="sng" algn="ctr">
          <a:noFill/>
          <a:prstDash val="solid"/>
        </a:ln>
        <a:effectLst/>
      </dgm:spPr>
    </dgm:pt>
    <dgm:pt modelId="{33F787AC-A779-483B-B3E0-5A36487EA306}" type="pres">
      <dgm:prSet presAssocID="{99FDFA91-5582-4A38-ACF7-8EB6A7FFD9F0}" presName="EmptyPlaceHolder" presStyleCnt="0"/>
      <dgm:spPr/>
    </dgm:pt>
    <dgm:pt modelId="{689BDAB6-2F2B-4005-958D-002876894CEC}" type="pres">
      <dgm:prSet presAssocID="{CCA0F6E9-187E-48B8-B445-05C290FE0D01}" presName="spaceBetweenRectangles" presStyleCnt="0"/>
      <dgm:spPr/>
    </dgm:pt>
    <dgm:pt modelId="{BD533225-F969-45C1-BEB8-7C640ABA52FA}" type="pres">
      <dgm:prSet presAssocID="{5680654A-1CB7-4E15-8922-A89BFE7E2E54}" presName="composite" presStyleCnt="0"/>
      <dgm:spPr/>
    </dgm:pt>
    <dgm:pt modelId="{FE296923-D2D5-47C9-8CCB-20A0AA92A6C9}" type="pres">
      <dgm:prSet presAssocID="{5680654A-1CB7-4E15-8922-A89BFE7E2E54}" presName="L1TextContainer" presStyleLbl="revTx" presStyleIdx="4" presStyleCnt="6">
        <dgm:presLayoutVars>
          <dgm:chMax val="1"/>
          <dgm:chPref val="1"/>
          <dgm:bulletEnabled val="1"/>
        </dgm:presLayoutVars>
      </dgm:prSet>
      <dgm:spPr/>
    </dgm:pt>
    <dgm:pt modelId="{6B3271A2-F647-41DF-A6E1-C4AC75C343F8}" type="pres">
      <dgm:prSet presAssocID="{5680654A-1CB7-4E15-8922-A89BFE7E2E54}" presName="L2TextContainerWrapper" presStyleCnt="0">
        <dgm:presLayoutVars>
          <dgm:chMax val="0"/>
          <dgm:chPref val="0"/>
          <dgm:bulletEnabled val="1"/>
        </dgm:presLayoutVars>
      </dgm:prSet>
      <dgm:spPr/>
    </dgm:pt>
    <dgm:pt modelId="{9D8549AC-9F98-40A1-93B5-2D0B3B71EF96}" type="pres">
      <dgm:prSet presAssocID="{5680654A-1CB7-4E15-8922-A89BFE7E2E54}" presName="L2TextContainer" presStyleLbl="bgAccFollowNode1" presStyleIdx="4" presStyleCnt="6"/>
      <dgm:spPr/>
    </dgm:pt>
    <dgm:pt modelId="{E6EFD2AF-C0DD-4013-9697-D48AE3857E2F}" type="pres">
      <dgm:prSet presAssocID="{5680654A-1CB7-4E15-8922-A89BFE7E2E54}" presName="FlexibleEmptyPlaceHolder" presStyleCnt="0"/>
      <dgm:spPr/>
    </dgm:pt>
    <dgm:pt modelId="{A1691B7E-3BC7-46E2-A582-592F6FDB9F8E}" type="pres">
      <dgm:prSet presAssocID="{5680654A-1CB7-4E15-8922-A89BFE7E2E54}" presName="ConnectLine" presStyleLbl="alignNode1" presStyleIdx="4" presStyleCnt="6"/>
      <dgm:spPr>
        <a:solidFill>
          <a:schemeClr val="accent2">
            <a:hueOff val="-1175225"/>
            <a:satOff val="-25996"/>
            <a:lumOff val="-5176"/>
            <a:alphaOff val="0"/>
          </a:schemeClr>
        </a:solidFill>
        <a:ln w="6350" cap="flat" cmpd="sng" algn="ctr">
          <a:solidFill>
            <a:schemeClr val="accent2">
              <a:hueOff val="-1175225"/>
              <a:satOff val="-25996"/>
              <a:lumOff val="-5176"/>
              <a:alphaOff val="0"/>
            </a:schemeClr>
          </a:solidFill>
          <a:prstDash val="dash"/>
        </a:ln>
        <a:effectLst/>
      </dgm:spPr>
    </dgm:pt>
    <dgm:pt modelId="{97FCEB10-D0DB-4BBA-B957-33B390DC3162}" type="pres">
      <dgm:prSet presAssocID="{5680654A-1CB7-4E15-8922-A89BFE7E2E54}" presName="ConnectorPoint" presStyleLbl="fgAcc1" presStyleIdx="4" presStyleCnt="6"/>
      <dgm:spPr>
        <a:solidFill>
          <a:schemeClr val="lt1">
            <a:alpha val="90000"/>
            <a:hueOff val="0"/>
            <a:satOff val="0"/>
            <a:lumOff val="0"/>
            <a:alphaOff val="0"/>
          </a:schemeClr>
        </a:solidFill>
        <a:ln w="15875" cap="flat" cmpd="sng" algn="ctr">
          <a:noFill/>
          <a:prstDash val="solid"/>
        </a:ln>
        <a:effectLst/>
      </dgm:spPr>
    </dgm:pt>
    <dgm:pt modelId="{EC5271D8-3A9E-4C99-BE69-E935CCBD6B3D}" type="pres">
      <dgm:prSet presAssocID="{5680654A-1CB7-4E15-8922-A89BFE7E2E54}" presName="EmptyPlaceHolder" presStyleCnt="0"/>
      <dgm:spPr/>
    </dgm:pt>
    <dgm:pt modelId="{15F6E4CA-5DE5-43AD-A749-62D3BE50FB2F}" type="pres">
      <dgm:prSet presAssocID="{89042A8E-4A32-4BB4-B513-3DA1ACD4C7C2}" presName="spaceBetweenRectangles" presStyleCnt="0"/>
      <dgm:spPr/>
    </dgm:pt>
    <dgm:pt modelId="{9CB9D281-5976-4840-89AD-F3417FF9C06B}" type="pres">
      <dgm:prSet presAssocID="{A9482511-AA29-4EF5-906D-AE07812EB7A3}" presName="composite" presStyleCnt="0"/>
      <dgm:spPr/>
    </dgm:pt>
    <dgm:pt modelId="{85CFDAE6-BFA1-4A82-B496-16A11C56F511}" type="pres">
      <dgm:prSet presAssocID="{A9482511-AA29-4EF5-906D-AE07812EB7A3}" presName="L1TextContainer" presStyleLbl="revTx" presStyleIdx="5" presStyleCnt="6">
        <dgm:presLayoutVars>
          <dgm:chMax val="1"/>
          <dgm:chPref val="1"/>
          <dgm:bulletEnabled val="1"/>
        </dgm:presLayoutVars>
      </dgm:prSet>
      <dgm:spPr/>
    </dgm:pt>
    <dgm:pt modelId="{C4120099-9B7B-496F-9648-A1E3AB6E333E}" type="pres">
      <dgm:prSet presAssocID="{A9482511-AA29-4EF5-906D-AE07812EB7A3}" presName="L2TextContainerWrapper" presStyleCnt="0">
        <dgm:presLayoutVars>
          <dgm:chMax val="0"/>
          <dgm:chPref val="0"/>
          <dgm:bulletEnabled val="1"/>
        </dgm:presLayoutVars>
      </dgm:prSet>
      <dgm:spPr/>
    </dgm:pt>
    <dgm:pt modelId="{E3881946-42B4-46B3-A465-FD395AFB8551}" type="pres">
      <dgm:prSet presAssocID="{A9482511-AA29-4EF5-906D-AE07812EB7A3}" presName="L2TextContainer" presStyleLbl="bgAccFollowNode1" presStyleIdx="5" presStyleCnt="6"/>
      <dgm:spPr/>
    </dgm:pt>
    <dgm:pt modelId="{27547C22-2E7A-4CDE-A36F-F955D10A80D8}" type="pres">
      <dgm:prSet presAssocID="{A9482511-AA29-4EF5-906D-AE07812EB7A3}" presName="FlexibleEmptyPlaceHolder" presStyleCnt="0"/>
      <dgm:spPr/>
    </dgm:pt>
    <dgm:pt modelId="{8D30F87E-88E8-48EE-893B-0057F8A3C916}" type="pres">
      <dgm:prSet presAssocID="{A9482511-AA29-4EF5-906D-AE07812EB7A3}" presName="ConnectLine" presStyleLbl="alignNode1" presStyleIdx="5" presStyleCnt="6"/>
      <dgm:spPr>
        <a:solidFill>
          <a:schemeClr val="accent2">
            <a:hueOff val="-1469031"/>
            <a:satOff val="-32495"/>
            <a:lumOff val="-6470"/>
            <a:alphaOff val="0"/>
          </a:schemeClr>
        </a:solidFill>
        <a:ln w="6350" cap="flat" cmpd="sng" algn="ctr">
          <a:solidFill>
            <a:schemeClr val="accent2">
              <a:hueOff val="-1469031"/>
              <a:satOff val="-32495"/>
              <a:lumOff val="-6470"/>
              <a:alphaOff val="0"/>
            </a:schemeClr>
          </a:solidFill>
          <a:prstDash val="dash"/>
        </a:ln>
        <a:effectLst/>
      </dgm:spPr>
    </dgm:pt>
    <dgm:pt modelId="{B19938EC-3472-42A2-A830-073054258D89}" type="pres">
      <dgm:prSet presAssocID="{A9482511-AA29-4EF5-906D-AE07812EB7A3}" presName="ConnectorPoint" presStyleLbl="fgAcc1" presStyleIdx="5" presStyleCnt="6"/>
      <dgm:spPr>
        <a:solidFill>
          <a:schemeClr val="lt1">
            <a:alpha val="90000"/>
            <a:hueOff val="0"/>
            <a:satOff val="0"/>
            <a:lumOff val="0"/>
            <a:alphaOff val="0"/>
          </a:schemeClr>
        </a:solidFill>
        <a:ln w="15875" cap="flat" cmpd="sng" algn="ctr">
          <a:noFill/>
          <a:prstDash val="solid"/>
        </a:ln>
        <a:effectLst/>
      </dgm:spPr>
    </dgm:pt>
    <dgm:pt modelId="{5FE1FB9A-4358-4A4F-BC84-281D0F29B3C8}" type="pres">
      <dgm:prSet presAssocID="{A9482511-AA29-4EF5-906D-AE07812EB7A3}" presName="EmptyPlaceHolder" presStyleCnt="0"/>
      <dgm:spPr/>
    </dgm:pt>
  </dgm:ptLst>
  <dgm:cxnLst>
    <dgm:cxn modelId="{D4477702-5EB6-4765-958F-29074DD090C9}" srcId="{7759941C-7199-4D9A-A092-D10BD8FB6B77}" destId="{DD629F11-D20C-4E07-AB15-EC2985053806}" srcOrd="0" destOrd="0" parTransId="{BD6444EF-0D28-43DF-BBF0-3C9A50720385}" sibTransId="{E9097412-B911-4648-B78F-87666AB505C7}"/>
    <dgm:cxn modelId="{E5216504-EC44-4E6C-9680-0430ABD6D5CE}" type="presOf" srcId="{1D5109AF-9E88-411B-9D19-80A5AB5D0A4E}" destId="{F2445EE8-7844-4CEE-B96E-E0983176369D}" srcOrd="0" destOrd="0" presId="urn:microsoft.com/office/officeart/2017/3/layout/HorizontalPathTimeline"/>
    <dgm:cxn modelId="{F2E6F205-3C8E-45DD-A3DC-22CC44C5E20E}" srcId="{8DD2D935-388E-4ABB-878D-470A6B020E5C}" destId="{7759941C-7199-4D9A-A092-D10BD8FB6B77}" srcOrd="2" destOrd="0" parTransId="{C62910AD-9A11-4BCF-86AB-E4523D68927F}" sibTransId="{8816CEA1-D13E-43B8-B81D-F0616517E166}"/>
    <dgm:cxn modelId="{19541B12-9EBD-4D05-BD8A-1AAD0573E89F}" srcId="{5680654A-1CB7-4E15-8922-A89BFE7E2E54}" destId="{B94BED36-7DE4-46F0-B516-69582D7BAFF1}" srcOrd="1" destOrd="0" parTransId="{87B36289-3194-4ACD-894E-B641D841985D}" sibTransId="{00CD191D-B3CB-4621-A4F1-D32170B66D24}"/>
    <dgm:cxn modelId="{EE0A5019-BDA4-4370-8B1F-4A1E7D1A5259}" type="presOf" srcId="{8DD2D935-388E-4ABB-878D-470A6B020E5C}" destId="{7BE1DC05-EED5-41C0-BE80-02625C57592B}" srcOrd="0" destOrd="0" presId="urn:microsoft.com/office/officeart/2017/3/layout/HorizontalPathTimeline"/>
    <dgm:cxn modelId="{6F0D5B23-AA30-4085-9B58-EDF2D014D28A}" srcId="{99FDFA91-5582-4A38-ACF7-8EB6A7FFD9F0}" destId="{3046BE8D-8B66-4FE5-9CB3-31FB1993FAAB}" srcOrd="0" destOrd="0" parTransId="{5B69C47D-7452-44D8-A1C9-3B82770250CC}" sibTransId="{378A4693-EEBF-4E36-BC2D-6DF1C7909CD6}"/>
    <dgm:cxn modelId="{289D222C-FE0D-4B7F-8BCE-D13E1F5D33FA}" type="presOf" srcId="{B94BED36-7DE4-46F0-B516-69582D7BAFF1}" destId="{9D8549AC-9F98-40A1-93B5-2D0B3B71EF96}" srcOrd="0" destOrd="1" presId="urn:microsoft.com/office/officeart/2017/3/layout/HorizontalPathTimeline"/>
    <dgm:cxn modelId="{1AA8F42E-8BB6-4C8D-B8FB-8B1EBF17C6EB}" type="presOf" srcId="{5680654A-1CB7-4E15-8922-A89BFE7E2E54}" destId="{FE296923-D2D5-47C9-8CCB-20A0AA92A6C9}" srcOrd="0" destOrd="0" presId="urn:microsoft.com/office/officeart/2017/3/layout/HorizontalPathTimeline"/>
    <dgm:cxn modelId="{5F7FF039-4424-4D53-B284-7829BE30473C}" type="presOf" srcId="{E2F6D497-35D3-4523-A0C6-55980D60E4A0}" destId="{7877F230-32FD-4C57-A2DA-F0BB155EA4AA}" srcOrd="0" destOrd="0" presId="urn:microsoft.com/office/officeart/2017/3/layout/HorizontalPathTimeline"/>
    <dgm:cxn modelId="{A112853B-1A59-4914-842F-BAA1FAF04916}" type="presOf" srcId="{1DBA4DCD-FBE3-4850-A076-729D03AA33BE}" destId="{9D8549AC-9F98-40A1-93B5-2D0B3B71EF96}" srcOrd="0" destOrd="0" presId="urn:microsoft.com/office/officeart/2017/3/layout/HorizontalPathTimeline"/>
    <dgm:cxn modelId="{AE90E73D-9B51-402E-B19C-D150C02D2954}" type="presOf" srcId="{A9482511-AA29-4EF5-906D-AE07812EB7A3}" destId="{85CFDAE6-BFA1-4A82-B496-16A11C56F511}" srcOrd="0" destOrd="0" presId="urn:microsoft.com/office/officeart/2017/3/layout/HorizontalPathTimeline"/>
    <dgm:cxn modelId="{5560FB3E-34EF-4C30-B79B-722955127269}" type="presOf" srcId="{00E55E6F-530B-4DA0-A0AC-6484FA2B302E}" destId="{5161C408-3C9B-4B84-8A13-52ED8F5CF3AD}" srcOrd="0" destOrd="0" presId="urn:microsoft.com/office/officeart/2017/3/layout/HorizontalPathTimeline"/>
    <dgm:cxn modelId="{6EDE0842-D161-4BFD-A722-A558311699EC}" srcId="{8DD2D935-388E-4ABB-878D-470A6B020E5C}" destId="{5680654A-1CB7-4E15-8922-A89BFE7E2E54}" srcOrd="4" destOrd="0" parTransId="{D5BF0EDC-8586-4981-BF18-82F05B0DE062}" sibTransId="{89042A8E-4A32-4BB4-B513-3DA1ACD4C7C2}"/>
    <dgm:cxn modelId="{C1020844-FB95-4890-B8EB-9D8C6A7C090C}" srcId="{8DD2D935-388E-4ABB-878D-470A6B020E5C}" destId="{A9482511-AA29-4EF5-906D-AE07812EB7A3}" srcOrd="5" destOrd="0" parTransId="{04FDF7A0-7F2C-4C4D-AC84-329C50528BE7}" sibTransId="{7AD85620-BFA7-4301-9CFD-49F7DB0076D2}"/>
    <dgm:cxn modelId="{0B28D67A-204B-4B41-A0BA-85E8B23B4103}" srcId="{E95F624D-DF55-4AE7-B479-DE2D49C2A4AE}" destId="{644721A4-D886-42FB-9D2A-34E1F5129383}" srcOrd="1" destOrd="0" parTransId="{7861C57A-0124-4155-8B04-CA70940DD762}" sibTransId="{E7905342-F44B-4B26-9F28-3743504F39AB}"/>
    <dgm:cxn modelId="{49261D7E-1AED-4AF5-848C-7CD503DA4A6C}" type="presOf" srcId="{3046BE8D-8B66-4FE5-9CB3-31FB1993FAAB}" destId="{B0958401-58D3-46BD-8AD0-72819454D2F3}" srcOrd="0" destOrd="0" presId="urn:microsoft.com/office/officeart/2017/3/layout/HorizontalPathTimeline"/>
    <dgm:cxn modelId="{2363A788-0CD0-45CA-A778-1705BFF14285}" type="presOf" srcId="{E95F624D-DF55-4AE7-B479-DE2D49C2A4AE}" destId="{AA7A18DB-13B0-4C39-96B7-72644DC190E1}" srcOrd="0" destOrd="0" presId="urn:microsoft.com/office/officeart/2017/3/layout/HorizontalPathTimeline"/>
    <dgm:cxn modelId="{F66F028D-70EA-415D-89F7-27376CFEFB2A}" srcId="{8DD2D935-388E-4ABB-878D-470A6B020E5C}" destId="{1D5109AF-9E88-411B-9D19-80A5AB5D0A4E}" srcOrd="1" destOrd="0" parTransId="{D879E6F8-28F1-4147-9CD3-2E2F2EA299DF}" sibTransId="{9D4AE0B2-08E6-4F7D-8561-DA9A46AABC83}"/>
    <dgm:cxn modelId="{6CC8F095-45D3-49BB-BDD1-693BB6759444}" srcId="{1D5109AF-9E88-411B-9D19-80A5AB5D0A4E}" destId="{00E55E6F-530B-4DA0-A0AC-6484FA2B302E}" srcOrd="0" destOrd="0" parTransId="{8A91A2DD-3AAA-442C-BF9B-38A8136DD33A}" sibTransId="{1F302978-140D-473F-A467-292EF9DC7EC5}"/>
    <dgm:cxn modelId="{F27A239C-4B77-491D-A38A-24BF88004B70}" type="presOf" srcId="{DD629F11-D20C-4E07-AB15-EC2985053806}" destId="{FC598D27-81A3-4887-8440-CEC46C78600E}" srcOrd="0" destOrd="0" presId="urn:microsoft.com/office/officeart/2017/3/layout/HorizontalPathTimeline"/>
    <dgm:cxn modelId="{09AE8BA8-8AC7-4418-BD61-DC425DB045C4}" type="presOf" srcId="{7759941C-7199-4D9A-A092-D10BD8FB6B77}" destId="{7E42C303-8BD8-40A4-83E7-845055DAD195}" srcOrd="0" destOrd="0" presId="urn:microsoft.com/office/officeart/2017/3/layout/HorizontalPathTimeline"/>
    <dgm:cxn modelId="{1BA22DAF-31CF-4FB9-BF60-1D77F8DF20CD}" srcId="{8DD2D935-388E-4ABB-878D-470A6B020E5C}" destId="{99FDFA91-5582-4A38-ACF7-8EB6A7FFD9F0}" srcOrd="3" destOrd="0" parTransId="{5BBD4D00-B7BF-48EA-8E66-5AE6B46A6DBA}" sibTransId="{CCA0F6E9-187E-48B8-B445-05C290FE0D01}"/>
    <dgm:cxn modelId="{801F72C0-B943-468B-A639-95D534434812}" srcId="{E95F624D-DF55-4AE7-B479-DE2D49C2A4AE}" destId="{E2F6D497-35D3-4523-A0C6-55980D60E4A0}" srcOrd="0" destOrd="0" parTransId="{300FB0E1-5E3F-4737-B189-548625655888}" sibTransId="{E296935D-ADEF-4CF5-AA73-6E4A5FD8FDDC}"/>
    <dgm:cxn modelId="{2FC19DC0-A86C-4EA1-8BCA-B89E19390657}" type="presOf" srcId="{99FDFA91-5582-4A38-ACF7-8EB6A7FFD9F0}" destId="{DD255131-8DC3-494C-8DD0-DF3040651802}" srcOrd="0" destOrd="0" presId="urn:microsoft.com/office/officeart/2017/3/layout/HorizontalPathTimeline"/>
    <dgm:cxn modelId="{1AB050C8-D582-4795-B216-AE2F018789D7}" type="presOf" srcId="{644721A4-D886-42FB-9D2A-34E1F5129383}" destId="{7877F230-32FD-4C57-A2DA-F0BB155EA4AA}" srcOrd="0" destOrd="1" presId="urn:microsoft.com/office/officeart/2017/3/layout/HorizontalPathTimeline"/>
    <dgm:cxn modelId="{11A7D1CC-2851-421B-92DD-8CA297D4D7E5}" srcId="{A9482511-AA29-4EF5-906D-AE07812EB7A3}" destId="{E4BC3C50-AE1E-41EF-96DA-1561333BECD5}" srcOrd="0" destOrd="0" parTransId="{DD81540E-2B75-4E73-B706-FD1B4AE6C6F1}" sibTransId="{7F6A2D99-7085-492B-A9E7-EB80BF739795}"/>
    <dgm:cxn modelId="{389DC8F4-8CD1-40DF-A8D0-D5AEBDE6C545}" type="presOf" srcId="{E4BC3C50-AE1E-41EF-96DA-1561333BECD5}" destId="{E3881946-42B4-46B3-A465-FD395AFB8551}" srcOrd="0" destOrd="0" presId="urn:microsoft.com/office/officeart/2017/3/layout/HorizontalPathTimeline"/>
    <dgm:cxn modelId="{80F252F7-6447-4191-812F-FFE6FEC96E5E}" srcId="{8DD2D935-388E-4ABB-878D-470A6B020E5C}" destId="{E95F624D-DF55-4AE7-B479-DE2D49C2A4AE}" srcOrd="0" destOrd="0" parTransId="{9ECF1B26-B1DA-4A5A-A6C1-28C9045E75AC}" sibTransId="{2E34DC37-85B8-4CFE-A329-9CAB9F2E1B2C}"/>
    <dgm:cxn modelId="{A36A9CF9-74B0-4F0E-BD40-AFAB565E9590}" srcId="{5680654A-1CB7-4E15-8922-A89BFE7E2E54}" destId="{1DBA4DCD-FBE3-4850-A076-729D03AA33BE}" srcOrd="0" destOrd="0" parTransId="{BDB90750-20E0-44C8-8737-16F4ABA3DEBC}" sibTransId="{0828A082-D784-489B-B395-747E112C0373}"/>
    <dgm:cxn modelId="{0D2D7AD6-F10A-4775-BBC3-8C6CB722BDBD}" type="presParOf" srcId="{7BE1DC05-EED5-41C0-BE80-02625C57592B}" destId="{3F54A0AC-148D-446C-B1BB-F965257C4E4F}" srcOrd="0" destOrd="0" presId="urn:microsoft.com/office/officeart/2017/3/layout/HorizontalPathTimeline"/>
    <dgm:cxn modelId="{4B18EA42-E14D-410D-B800-C9F2F43B27DA}" type="presParOf" srcId="{7BE1DC05-EED5-41C0-BE80-02625C57592B}" destId="{3763AE18-4DBC-4EFD-862F-90C929CB6520}" srcOrd="1" destOrd="0" presId="urn:microsoft.com/office/officeart/2017/3/layout/HorizontalPathTimeline"/>
    <dgm:cxn modelId="{87D8C73B-5DC9-460A-9D57-4D77F3A67AE3}" type="presParOf" srcId="{3763AE18-4DBC-4EFD-862F-90C929CB6520}" destId="{B96DBF58-C5D1-432C-9F12-035CAA6723A8}" srcOrd="0" destOrd="0" presId="urn:microsoft.com/office/officeart/2017/3/layout/HorizontalPathTimeline"/>
    <dgm:cxn modelId="{F3490993-1FA2-478F-B4EE-7467FB402EC8}" type="presParOf" srcId="{B96DBF58-C5D1-432C-9F12-035CAA6723A8}" destId="{AA7A18DB-13B0-4C39-96B7-72644DC190E1}" srcOrd="0" destOrd="0" presId="urn:microsoft.com/office/officeart/2017/3/layout/HorizontalPathTimeline"/>
    <dgm:cxn modelId="{4B1C51CC-3BC0-4626-A340-B2C1462D7509}" type="presParOf" srcId="{B96DBF58-C5D1-432C-9F12-035CAA6723A8}" destId="{E1CA9CD2-7800-4A96-BA0C-AAF782C479A3}" srcOrd="1" destOrd="0" presId="urn:microsoft.com/office/officeart/2017/3/layout/HorizontalPathTimeline"/>
    <dgm:cxn modelId="{47FF2252-2A3B-449B-B160-05367D6846D9}" type="presParOf" srcId="{E1CA9CD2-7800-4A96-BA0C-AAF782C479A3}" destId="{7877F230-32FD-4C57-A2DA-F0BB155EA4AA}" srcOrd="0" destOrd="0" presId="urn:microsoft.com/office/officeart/2017/3/layout/HorizontalPathTimeline"/>
    <dgm:cxn modelId="{EB7D1E33-A38D-4849-9565-4DDA9D129CF9}" type="presParOf" srcId="{E1CA9CD2-7800-4A96-BA0C-AAF782C479A3}" destId="{B41D06BC-EF03-450C-9B42-C46AC5A2DF27}" srcOrd="1" destOrd="0" presId="urn:microsoft.com/office/officeart/2017/3/layout/HorizontalPathTimeline"/>
    <dgm:cxn modelId="{1C32FCB0-348F-4A1D-91A6-87134B3CE72B}" type="presParOf" srcId="{B96DBF58-C5D1-432C-9F12-035CAA6723A8}" destId="{3C744C81-3610-40A1-A0EF-11040CA37737}" srcOrd="2" destOrd="0" presId="urn:microsoft.com/office/officeart/2017/3/layout/HorizontalPathTimeline"/>
    <dgm:cxn modelId="{68ED21CB-2BFA-4DB6-ABE6-91A126E0EB55}" type="presParOf" srcId="{B96DBF58-C5D1-432C-9F12-035CAA6723A8}" destId="{0CC54859-BB76-4338-8669-CC4AC384E0AF}" srcOrd="3" destOrd="0" presId="urn:microsoft.com/office/officeart/2017/3/layout/HorizontalPathTimeline"/>
    <dgm:cxn modelId="{4C132495-1969-434F-A0A9-DE12526864AE}" type="presParOf" srcId="{B96DBF58-C5D1-432C-9F12-035CAA6723A8}" destId="{B12B1CC6-2AB1-42D8-9079-B3B8A071ED51}" srcOrd="4" destOrd="0" presId="urn:microsoft.com/office/officeart/2017/3/layout/HorizontalPathTimeline"/>
    <dgm:cxn modelId="{4E6AEFA1-7F15-47E7-B577-BFD651B7AAB2}" type="presParOf" srcId="{3763AE18-4DBC-4EFD-862F-90C929CB6520}" destId="{85977602-D396-4378-BA8D-4D652F7847CE}" srcOrd="1" destOrd="0" presId="urn:microsoft.com/office/officeart/2017/3/layout/HorizontalPathTimeline"/>
    <dgm:cxn modelId="{C9B78C1E-D682-4A42-8277-22FC39FC17A8}" type="presParOf" srcId="{3763AE18-4DBC-4EFD-862F-90C929CB6520}" destId="{AF20FA95-7E0E-4856-91CE-A0885A9B036F}" srcOrd="2" destOrd="0" presId="urn:microsoft.com/office/officeart/2017/3/layout/HorizontalPathTimeline"/>
    <dgm:cxn modelId="{6206D37B-1844-410B-A996-0DC6D0E4A915}" type="presParOf" srcId="{AF20FA95-7E0E-4856-91CE-A0885A9B036F}" destId="{F2445EE8-7844-4CEE-B96E-E0983176369D}" srcOrd="0" destOrd="0" presId="urn:microsoft.com/office/officeart/2017/3/layout/HorizontalPathTimeline"/>
    <dgm:cxn modelId="{B076AE0A-ADC5-4C62-963A-BDFDFA2A7B32}" type="presParOf" srcId="{AF20FA95-7E0E-4856-91CE-A0885A9B036F}" destId="{56FABD1A-DC90-454C-9047-E08C6FABFAF8}" srcOrd="1" destOrd="0" presId="urn:microsoft.com/office/officeart/2017/3/layout/HorizontalPathTimeline"/>
    <dgm:cxn modelId="{9A462609-D598-466E-A687-EEDF6D5D6116}" type="presParOf" srcId="{56FABD1A-DC90-454C-9047-E08C6FABFAF8}" destId="{5161C408-3C9B-4B84-8A13-52ED8F5CF3AD}" srcOrd="0" destOrd="0" presId="urn:microsoft.com/office/officeart/2017/3/layout/HorizontalPathTimeline"/>
    <dgm:cxn modelId="{1028BC90-EEF3-4527-975D-874684A3EEB6}" type="presParOf" srcId="{56FABD1A-DC90-454C-9047-E08C6FABFAF8}" destId="{2A0151E0-8CBD-4DA3-B428-37D042780B53}" srcOrd="1" destOrd="0" presId="urn:microsoft.com/office/officeart/2017/3/layout/HorizontalPathTimeline"/>
    <dgm:cxn modelId="{6BB99E93-986F-4DA1-A581-D52B6C47C87C}" type="presParOf" srcId="{AF20FA95-7E0E-4856-91CE-A0885A9B036F}" destId="{EF20B9AD-D62D-4BC6-A103-78C5E87F1AD6}" srcOrd="2" destOrd="0" presId="urn:microsoft.com/office/officeart/2017/3/layout/HorizontalPathTimeline"/>
    <dgm:cxn modelId="{06F47A86-7E7D-449A-B9D7-A3826F00DEFA}" type="presParOf" srcId="{AF20FA95-7E0E-4856-91CE-A0885A9B036F}" destId="{28E216CE-1DA7-4CBF-BE53-2D45B26829AF}" srcOrd="3" destOrd="0" presId="urn:microsoft.com/office/officeart/2017/3/layout/HorizontalPathTimeline"/>
    <dgm:cxn modelId="{46CE6CA3-B1A5-48E9-BCC7-166E27D22FAE}" type="presParOf" srcId="{AF20FA95-7E0E-4856-91CE-A0885A9B036F}" destId="{8361F50B-8A3A-4F40-9127-8F92B0920B5E}" srcOrd="4" destOrd="0" presId="urn:microsoft.com/office/officeart/2017/3/layout/HorizontalPathTimeline"/>
    <dgm:cxn modelId="{0FD1321C-6A9D-41B0-BA24-9BC22A363B14}" type="presParOf" srcId="{3763AE18-4DBC-4EFD-862F-90C929CB6520}" destId="{8CF92D7A-F955-4C09-A321-CC5500A0E70B}" srcOrd="3" destOrd="0" presId="urn:microsoft.com/office/officeart/2017/3/layout/HorizontalPathTimeline"/>
    <dgm:cxn modelId="{216FDFC3-1BD9-48D6-8750-C45FE98208EB}" type="presParOf" srcId="{3763AE18-4DBC-4EFD-862F-90C929CB6520}" destId="{3041BB15-FC43-4CEC-A105-63165A4A0706}" srcOrd="4" destOrd="0" presId="urn:microsoft.com/office/officeart/2017/3/layout/HorizontalPathTimeline"/>
    <dgm:cxn modelId="{43B41757-E695-4828-A37D-6A2DD9CFDE8F}" type="presParOf" srcId="{3041BB15-FC43-4CEC-A105-63165A4A0706}" destId="{7E42C303-8BD8-40A4-83E7-845055DAD195}" srcOrd="0" destOrd="0" presId="urn:microsoft.com/office/officeart/2017/3/layout/HorizontalPathTimeline"/>
    <dgm:cxn modelId="{030494DA-029B-483C-AB21-DA73906A6164}" type="presParOf" srcId="{3041BB15-FC43-4CEC-A105-63165A4A0706}" destId="{B02F4687-2704-4964-AFA3-F7D384688182}" srcOrd="1" destOrd="0" presId="urn:microsoft.com/office/officeart/2017/3/layout/HorizontalPathTimeline"/>
    <dgm:cxn modelId="{FAFE62F2-98AE-45A0-833E-BFECCE3E3C56}" type="presParOf" srcId="{B02F4687-2704-4964-AFA3-F7D384688182}" destId="{FC598D27-81A3-4887-8440-CEC46C78600E}" srcOrd="0" destOrd="0" presId="urn:microsoft.com/office/officeart/2017/3/layout/HorizontalPathTimeline"/>
    <dgm:cxn modelId="{1DD1A866-7314-485B-BAF6-6E651261223B}" type="presParOf" srcId="{B02F4687-2704-4964-AFA3-F7D384688182}" destId="{DABD836F-B8B3-4A02-AB0C-4EE6EED2E0C6}" srcOrd="1" destOrd="0" presId="urn:microsoft.com/office/officeart/2017/3/layout/HorizontalPathTimeline"/>
    <dgm:cxn modelId="{5B6C32B3-D253-488D-97DD-63427762F56B}" type="presParOf" srcId="{3041BB15-FC43-4CEC-A105-63165A4A0706}" destId="{CC1CC103-96E3-4F31-B8FB-16A82A4D2AD2}" srcOrd="2" destOrd="0" presId="urn:microsoft.com/office/officeart/2017/3/layout/HorizontalPathTimeline"/>
    <dgm:cxn modelId="{BD5FB453-C1F2-4195-9F1C-390372203AB1}" type="presParOf" srcId="{3041BB15-FC43-4CEC-A105-63165A4A0706}" destId="{A588F440-3590-439F-AE11-7597903DEC0F}" srcOrd="3" destOrd="0" presId="urn:microsoft.com/office/officeart/2017/3/layout/HorizontalPathTimeline"/>
    <dgm:cxn modelId="{8D698782-48CD-4640-A0F7-B45EF4818B55}" type="presParOf" srcId="{3041BB15-FC43-4CEC-A105-63165A4A0706}" destId="{E9095878-F4E6-4889-B20D-3BBF73880676}" srcOrd="4" destOrd="0" presId="urn:microsoft.com/office/officeart/2017/3/layout/HorizontalPathTimeline"/>
    <dgm:cxn modelId="{BECDD26F-6720-463C-95FB-795A2DE28705}" type="presParOf" srcId="{3763AE18-4DBC-4EFD-862F-90C929CB6520}" destId="{DB28FC8E-7684-4C48-B651-42D5F9657FCA}" srcOrd="5" destOrd="0" presId="urn:microsoft.com/office/officeart/2017/3/layout/HorizontalPathTimeline"/>
    <dgm:cxn modelId="{15902975-12DE-4DC8-AE32-8294B709FE10}" type="presParOf" srcId="{3763AE18-4DBC-4EFD-862F-90C929CB6520}" destId="{ECAE2AA6-9980-40C0-A59A-7294319E18EF}" srcOrd="6" destOrd="0" presId="urn:microsoft.com/office/officeart/2017/3/layout/HorizontalPathTimeline"/>
    <dgm:cxn modelId="{190CD53E-042B-4DD4-92F7-2DD563C28668}" type="presParOf" srcId="{ECAE2AA6-9980-40C0-A59A-7294319E18EF}" destId="{DD255131-8DC3-494C-8DD0-DF3040651802}" srcOrd="0" destOrd="0" presId="urn:microsoft.com/office/officeart/2017/3/layout/HorizontalPathTimeline"/>
    <dgm:cxn modelId="{FF64090A-B427-44F2-A2FD-B8D418C4C134}" type="presParOf" srcId="{ECAE2AA6-9980-40C0-A59A-7294319E18EF}" destId="{63099DF3-2B52-43E6-B5E4-8366BE08734A}" srcOrd="1" destOrd="0" presId="urn:microsoft.com/office/officeart/2017/3/layout/HorizontalPathTimeline"/>
    <dgm:cxn modelId="{8DCEE0CA-2500-4818-A0C0-53232B906583}" type="presParOf" srcId="{63099DF3-2B52-43E6-B5E4-8366BE08734A}" destId="{B0958401-58D3-46BD-8AD0-72819454D2F3}" srcOrd="0" destOrd="0" presId="urn:microsoft.com/office/officeart/2017/3/layout/HorizontalPathTimeline"/>
    <dgm:cxn modelId="{8AF9B117-F714-4528-8C96-61278C0B7ED0}" type="presParOf" srcId="{63099DF3-2B52-43E6-B5E4-8366BE08734A}" destId="{5AFCEFC6-623B-4463-BE65-E95E206E4A65}" srcOrd="1" destOrd="0" presId="urn:microsoft.com/office/officeart/2017/3/layout/HorizontalPathTimeline"/>
    <dgm:cxn modelId="{DE7BDE36-CE22-4A98-8111-418B1C20C63F}" type="presParOf" srcId="{ECAE2AA6-9980-40C0-A59A-7294319E18EF}" destId="{AF61D4FC-E77B-49EB-BFA4-95F973BF8EEC}" srcOrd="2" destOrd="0" presId="urn:microsoft.com/office/officeart/2017/3/layout/HorizontalPathTimeline"/>
    <dgm:cxn modelId="{6959D01B-8D1D-4FC8-B370-977B19E00E22}" type="presParOf" srcId="{ECAE2AA6-9980-40C0-A59A-7294319E18EF}" destId="{AD854D47-DFDC-49C7-A856-D327117FE3D1}" srcOrd="3" destOrd="0" presId="urn:microsoft.com/office/officeart/2017/3/layout/HorizontalPathTimeline"/>
    <dgm:cxn modelId="{D59E80BB-0503-4306-92C7-A7BA6D2769D8}" type="presParOf" srcId="{ECAE2AA6-9980-40C0-A59A-7294319E18EF}" destId="{33F787AC-A779-483B-B3E0-5A36487EA306}" srcOrd="4" destOrd="0" presId="urn:microsoft.com/office/officeart/2017/3/layout/HorizontalPathTimeline"/>
    <dgm:cxn modelId="{B00BE7AD-8215-406E-A8CC-0C258C88EC95}" type="presParOf" srcId="{3763AE18-4DBC-4EFD-862F-90C929CB6520}" destId="{689BDAB6-2F2B-4005-958D-002876894CEC}" srcOrd="7" destOrd="0" presId="urn:microsoft.com/office/officeart/2017/3/layout/HorizontalPathTimeline"/>
    <dgm:cxn modelId="{A18DD171-FA31-4D50-811D-0AACE0C6BBA7}" type="presParOf" srcId="{3763AE18-4DBC-4EFD-862F-90C929CB6520}" destId="{BD533225-F969-45C1-BEB8-7C640ABA52FA}" srcOrd="8" destOrd="0" presId="urn:microsoft.com/office/officeart/2017/3/layout/HorizontalPathTimeline"/>
    <dgm:cxn modelId="{DE8DEB68-662A-4352-8840-2157BE0556C4}" type="presParOf" srcId="{BD533225-F969-45C1-BEB8-7C640ABA52FA}" destId="{FE296923-D2D5-47C9-8CCB-20A0AA92A6C9}" srcOrd="0" destOrd="0" presId="urn:microsoft.com/office/officeart/2017/3/layout/HorizontalPathTimeline"/>
    <dgm:cxn modelId="{98277795-5B3B-46C0-8BA6-CCB7EB12A32E}" type="presParOf" srcId="{BD533225-F969-45C1-BEB8-7C640ABA52FA}" destId="{6B3271A2-F647-41DF-A6E1-C4AC75C343F8}" srcOrd="1" destOrd="0" presId="urn:microsoft.com/office/officeart/2017/3/layout/HorizontalPathTimeline"/>
    <dgm:cxn modelId="{478CB39D-EB26-401B-8206-964830E31E73}" type="presParOf" srcId="{6B3271A2-F647-41DF-A6E1-C4AC75C343F8}" destId="{9D8549AC-9F98-40A1-93B5-2D0B3B71EF96}" srcOrd="0" destOrd="0" presId="urn:microsoft.com/office/officeart/2017/3/layout/HorizontalPathTimeline"/>
    <dgm:cxn modelId="{2805D865-C21C-4C0B-8DD7-BF2CAA693E8D}" type="presParOf" srcId="{6B3271A2-F647-41DF-A6E1-C4AC75C343F8}" destId="{E6EFD2AF-C0DD-4013-9697-D48AE3857E2F}" srcOrd="1" destOrd="0" presId="urn:microsoft.com/office/officeart/2017/3/layout/HorizontalPathTimeline"/>
    <dgm:cxn modelId="{2CEF5DFB-88A9-48C0-B505-7B89D26B8A44}" type="presParOf" srcId="{BD533225-F969-45C1-BEB8-7C640ABA52FA}" destId="{A1691B7E-3BC7-46E2-A582-592F6FDB9F8E}" srcOrd="2" destOrd="0" presId="urn:microsoft.com/office/officeart/2017/3/layout/HorizontalPathTimeline"/>
    <dgm:cxn modelId="{14CC4D4B-B2E2-4D79-A498-0C403B52DE4F}" type="presParOf" srcId="{BD533225-F969-45C1-BEB8-7C640ABA52FA}" destId="{97FCEB10-D0DB-4BBA-B957-33B390DC3162}" srcOrd="3" destOrd="0" presId="urn:microsoft.com/office/officeart/2017/3/layout/HorizontalPathTimeline"/>
    <dgm:cxn modelId="{E68C5D04-1CB6-4489-A9FC-CD950DC80DD8}" type="presParOf" srcId="{BD533225-F969-45C1-BEB8-7C640ABA52FA}" destId="{EC5271D8-3A9E-4C99-BE69-E935CCBD6B3D}" srcOrd="4" destOrd="0" presId="urn:microsoft.com/office/officeart/2017/3/layout/HorizontalPathTimeline"/>
    <dgm:cxn modelId="{A4379C5E-1D55-42E9-90BF-394BF6F6FFA9}" type="presParOf" srcId="{3763AE18-4DBC-4EFD-862F-90C929CB6520}" destId="{15F6E4CA-5DE5-43AD-A749-62D3BE50FB2F}" srcOrd="9" destOrd="0" presId="urn:microsoft.com/office/officeart/2017/3/layout/HorizontalPathTimeline"/>
    <dgm:cxn modelId="{8B9662BB-1FAB-4193-8D6B-E61A0CA8257F}" type="presParOf" srcId="{3763AE18-4DBC-4EFD-862F-90C929CB6520}" destId="{9CB9D281-5976-4840-89AD-F3417FF9C06B}" srcOrd="10" destOrd="0" presId="urn:microsoft.com/office/officeart/2017/3/layout/HorizontalPathTimeline"/>
    <dgm:cxn modelId="{5F68FABD-622C-49AE-B896-21E0575DA26A}" type="presParOf" srcId="{9CB9D281-5976-4840-89AD-F3417FF9C06B}" destId="{85CFDAE6-BFA1-4A82-B496-16A11C56F511}" srcOrd="0" destOrd="0" presId="urn:microsoft.com/office/officeart/2017/3/layout/HorizontalPathTimeline"/>
    <dgm:cxn modelId="{432AEA51-5A02-423E-ABA1-DD4FA38E9BAE}" type="presParOf" srcId="{9CB9D281-5976-4840-89AD-F3417FF9C06B}" destId="{C4120099-9B7B-496F-9648-A1E3AB6E333E}" srcOrd="1" destOrd="0" presId="urn:microsoft.com/office/officeart/2017/3/layout/HorizontalPathTimeline"/>
    <dgm:cxn modelId="{12C7F126-C0A1-4AD0-9C48-14D6F36A992F}" type="presParOf" srcId="{C4120099-9B7B-496F-9648-A1E3AB6E333E}" destId="{E3881946-42B4-46B3-A465-FD395AFB8551}" srcOrd="0" destOrd="0" presId="urn:microsoft.com/office/officeart/2017/3/layout/HorizontalPathTimeline"/>
    <dgm:cxn modelId="{647EB5A2-60C9-49F9-8494-0CE6F866AABD}" type="presParOf" srcId="{C4120099-9B7B-496F-9648-A1E3AB6E333E}" destId="{27547C22-2E7A-4CDE-A36F-F955D10A80D8}" srcOrd="1" destOrd="0" presId="urn:microsoft.com/office/officeart/2017/3/layout/HorizontalPathTimeline"/>
    <dgm:cxn modelId="{BEEF3073-1B91-4CA6-B3D6-A7ED96C4447F}" type="presParOf" srcId="{9CB9D281-5976-4840-89AD-F3417FF9C06B}" destId="{8D30F87E-88E8-48EE-893B-0057F8A3C916}" srcOrd="2" destOrd="0" presId="urn:microsoft.com/office/officeart/2017/3/layout/HorizontalPathTimeline"/>
    <dgm:cxn modelId="{BE0B192F-8372-41F3-8785-80F1FDCE7884}" type="presParOf" srcId="{9CB9D281-5976-4840-89AD-F3417FF9C06B}" destId="{B19938EC-3472-42A2-A830-073054258D89}" srcOrd="3" destOrd="0" presId="urn:microsoft.com/office/officeart/2017/3/layout/HorizontalPathTimeline"/>
    <dgm:cxn modelId="{A1CFB7A2-3737-411B-9A32-76BBF0A3E9C5}" type="presParOf" srcId="{9CB9D281-5976-4840-89AD-F3417FF9C06B}" destId="{5FE1FB9A-4358-4A4F-BC84-281D0F29B3C8}" srcOrd="4" destOrd="0" presId="urn:microsoft.com/office/officeart/2017/3/layout/HorizontalPath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46A510-F1A4-4A61-92A8-DABA25DDCC86}">
      <dsp:nvSpPr>
        <dsp:cNvPr id="0" name=""/>
        <dsp:cNvSpPr/>
      </dsp:nvSpPr>
      <dsp:spPr>
        <a:xfrm>
          <a:off x="0" y="27361"/>
          <a:ext cx="6692748" cy="593190"/>
        </a:xfrm>
        <a:prstGeom prst="round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Data types:</a:t>
          </a:r>
        </a:p>
      </dsp:txBody>
      <dsp:txXfrm>
        <a:off x="28957" y="56318"/>
        <a:ext cx="6634834" cy="535276"/>
      </dsp:txXfrm>
    </dsp:sp>
    <dsp:sp modelId="{1E7DC2FE-A797-4424-BE40-23C15E09868B}">
      <dsp:nvSpPr>
        <dsp:cNvPr id="0" name=""/>
        <dsp:cNvSpPr/>
      </dsp:nvSpPr>
      <dsp:spPr>
        <a:xfrm>
          <a:off x="0" y="620552"/>
          <a:ext cx="6692748" cy="14800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2495"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a:t>In-vehicle</a:t>
          </a:r>
        </a:p>
        <a:p>
          <a:pPr marL="457200" lvl="2" indent="-228600" algn="l" defTabSz="889000">
            <a:lnSpc>
              <a:spcPct val="90000"/>
            </a:lnSpc>
            <a:spcBef>
              <a:spcPct val="0"/>
            </a:spcBef>
            <a:spcAft>
              <a:spcPct val="20000"/>
            </a:spcAft>
            <a:buChar char="•"/>
          </a:pPr>
          <a:r>
            <a:rPr lang="en-US" sz="2000" kern="1200"/>
            <a:t>Different nodes for different systems (i.e. suspension, exhaust, interior, fuel, etc.)</a:t>
          </a:r>
        </a:p>
        <a:p>
          <a:pPr marL="228600" lvl="1" indent="-228600" algn="l" defTabSz="889000">
            <a:lnSpc>
              <a:spcPct val="90000"/>
            </a:lnSpc>
            <a:spcBef>
              <a:spcPct val="0"/>
            </a:spcBef>
            <a:spcAft>
              <a:spcPct val="20000"/>
            </a:spcAft>
            <a:buChar char="•"/>
          </a:pPr>
          <a:r>
            <a:rPr lang="en-US" sz="2000" kern="1200"/>
            <a:t>Cloud</a:t>
          </a:r>
        </a:p>
        <a:p>
          <a:pPr marL="457200" lvl="2" indent="-228600" algn="l" defTabSz="889000">
            <a:lnSpc>
              <a:spcPct val="90000"/>
            </a:lnSpc>
            <a:spcBef>
              <a:spcPct val="0"/>
            </a:spcBef>
            <a:spcAft>
              <a:spcPct val="20000"/>
            </a:spcAft>
            <a:buChar char="•"/>
          </a:pPr>
          <a:r>
            <a:rPr lang="en-US" sz="2000" kern="1200"/>
            <a:t>Music streaming, navigation, software updates</a:t>
          </a:r>
        </a:p>
      </dsp:txBody>
      <dsp:txXfrm>
        <a:off x="0" y="620552"/>
        <a:ext cx="6692748" cy="1480049"/>
      </dsp:txXfrm>
    </dsp:sp>
    <dsp:sp modelId="{CFEACAF6-6F56-422E-B455-F556E89EC165}">
      <dsp:nvSpPr>
        <dsp:cNvPr id="0" name=""/>
        <dsp:cNvSpPr/>
      </dsp:nvSpPr>
      <dsp:spPr>
        <a:xfrm>
          <a:off x="0" y="2100602"/>
          <a:ext cx="6692748" cy="593190"/>
        </a:xfrm>
        <a:prstGeom prst="roundRect">
          <a:avLst/>
        </a:prstGeom>
        <a:gradFill rotWithShape="0">
          <a:gsLst>
            <a:gs pos="0">
              <a:schemeClr val="accent2">
                <a:hueOff val="-1469031"/>
                <a:satOff val="-32495"/>
                <a:lumOff val="-6470"/>
                <a:alphaOff val="0"/>
                <a:tint val="94000"/>
                <a:satMod val="105000"/>
                <a:lumMod val="102000"/>
              </a:schemeClr>
            </a:gs>
            <a:gs pos="100000">
              <a:schemeClr val="accent2">
                <a:hueOff val="-1469031"/>
                <a:satOff val="-32495"/>
                <a:lumOff val="-647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Data transfers:</a:t>
          </a:r>
        </a:p>
      </dsp:txBody>
      <dsp:txXfrm>
        <a:off x="28957" y="2129559"/>
        <a:ext cx="6634834" cy="535276"/>
      </dsp:txXfrm>
    </dsp:sp>
    <dsp:sp modelId="{8B0E7490-48D7-4F65-9365-EAED77578444}">
      <dsp:nvSpPr>
        <dsp:cNvPr id="0" name=""/>
        <dsp:cNvSpPr/>
      </dsp:nvSpPr>
      <dsp:spPr>
        <a:xfrm>
          <a:off x="0" y="2693792"/>
          <a:ext cx="6692748" cy="15338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2495"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a:t>In-vehicle transfers (fuel system to dashboard)</a:t>
          </a:r>
        </a:p>
        <a:p>
          <a:pPr marL="228600" lvl="1" indent="-228600" algn="l" defTabSz="889000">
            <a:lnSpc>
              <a:spcPct val="90000"/>
            </a:lnSpc>
            <a:spcBef>
              <a:spcPct val="0"/>
            </a:spcBef>
            <a:spcAft>
              <a:spcPct val="20000"/>
            </a:spcAft>
            <a:buChar char="•"/>
          </a:pPr>
          <a:r>
            <a:rPr lang="en-US" sz="2000" kern="1200"/>
            <a:t>Vehicle-to-X</a:t>
          </a:r>
        </a:p>
        <a:p>
          <a:pPr marL="228600" lvl="1" indent="-228600" algn="l" defTabSz="889000">
            <a:lnSpc>
              <a:spcPct val="90000"/>
            </a:lnSpc>
            <a:spcBef>
              <a:spcPct val="0"/>
            </a:spcBef>
            <a:spcAft>
              <a:spcPct val="20000"/>
            </a:spcAft>
            <a:buChar char="•"/>
          </a:pPr>
          <a:r>
            <a:rPr lang="en-US" sz="2000" kern="1200"/>
            <a:t>Vehicle-to-Cloud</a:t>
          </a:r>
        </a:p>
        <a:p>
          <a:pPr marL="228600" lvl="1" indent="-228600" algn="l" defTabSz="889000">
            <a:lnSpc>
              <a:spcPct val="90000"/>
            </a:lnSpc>
            <a:spcBef>
              <a:spcPct val="0"/>
            </a:spcBef>
            <a:spcAft>
              <a:spcPct val="20000"/>
            </a:spcAft>
            <a:buChar char="•"/>
          </a:pPr>
          <a:r>
            <a:rPr lang="en-US" sz="2000" kern="1200"/>
            <a:t>Vehicle-to-X-to-vehicle</a:t>
          </a:r>
        </a:p>
        <a:p>
          <a:pPr marL="228600" lvl="1" indent="-228600" algn="l" defTabSz="889000">
            <a:lnSpc>
              <a:spcPct val="90000"/>
            </a:lnSpc>
            <a:spcBef>
              <a:spcPct val="0"/>
            </a:spcBef>
            <a:spcAft>
              <a:spcPct val="20000"/>
            </a:spcAft>
            <a:buChar char="•"/>
          </a:pPr>
          <a:r>
            <a:rPr lang="en-US" sz="2000" kern="1200"/>
            <a:t>X-to-vehicle-to-X</a:t>
          </a:r>
        </a:p>
      </dsp:txBody>
      <dsp:txXfrm>
        <a:off x="0" y="2693792"/>
        <a:ext cx="6692748" cy="15338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5B4F6C-32C8-4EEB-8C25-AB3377D37BD5}">
      <dsp:nvSpPr>
        <dsp:cNvPr id="0" name=""/>
        <dsp:cNvSpPr/>
      </dsp:nvSpPr>
      <dsp:spPr>
        <a:xfrm>
          <a:off x="970174" y="12252"/>
          <a:ext cx="1032584" cy="10325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38E5EB9-BDEF-4F0F-B45C-5F91352C3330}">
      <dsp:nvSpPr>
        <dsp:cNvPr id="0" name=""/>
        <dsp:cNvSpPr/>
      </dsp:nvSpPr>
      <dsp:spPr>
        <a:xfrm>
          <a:off x="11345" y="1197932"/>
          <a:ext cx="2950241" cy="442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b="1"/>
          </a:pPr>
          <a:r>
            <a:rPr lang="en-US" sz="2500" kern="1200"/>
            <a:t>Vehicle Manufacturers</a:t>
          </a:r>
        </a:p>
      </dsp:txBody>
      <dsp:txXfrm>
        <a:off x="11345" y="1197932"/>
        <a:ext cx="2950241" cy="442536"/>
      </dsp:txXfrm>
    </dsp:sp>
    <dsp:sp modelId="{9E2E0EDC-7A38-43E9-85E9-C84D8EDCA373}">
      <dsp:nvSpPr>
        <dsp:cNvPr id="0" name=""/>
        <dsp:cNvSpPr/>
      </dsp:nvSpPr>
      <dsp:spPr>
        <a:xfrm>
          <a:off x="11345" y="1711675"/>
          <a:ext cx="2950241" cy="1860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Class-action lawsuit on General Motors and OnStar for sending driving habits to insurance companies, driving up insurance rates </a:t>
          </a:r>
        </a:p>
        <a:p>
          <a:pPr marL="0" lvl="0" indent="0" algn="ctr" defTabSz="755650">
            <a:lnSpc>
              <a:spcPct val="90000"/>
            </a:lnSpc>
            <a:spcBef>
              <a:spcPct val="0"/>
            </a:spcBef>
            <a:spcAft>
              <a:spcPct val="35000"/>
            </a:spcAft>
            <a:buNone/>
          </a:pPr>
          <a:r>
            <a:rPr lang="en-US" sz="1700" kern="1200"/>
            <a:t>Gathering biometric data</a:t>
          </a:r>
        </a:p>
        <a:p>
          <a:pPr marL="0" lvl="0" indent="0" algn="ctr" defTabSz="755650">
            <a:lnSpc>
              <a:spcPct val="90000"/>
            </a:lnSpc>
            <a:spcBef>
              <a:spcPct val="0"/>
            </a:spcBef>
            <a:spcAft>
              <a:spcPct val="35000"/>
            </a:spcAft>
            <a:buNone/>
          </a:pPr>
          <a:r>
            <a:rPr lang="en-US" sz="1700" kern="1200"/>
            <a:t>Companies get hacked and compromise gathered data</a:t>
          </a:r>
        </a:p>
      </dsp:txBody>
      <dsp:txXfrm>
        <a:off x="11345" y="1711675"/>
        <a:ext cx="2950241" cy="1860921"/>
      </dsp:txXfrm>
    </dsp:sp>
    <dsp:sp modelId="{ACD6AD4E-6BF6-4958-A0FC-8D9CCD075837}">
      <dsp:nvSpPr>
        <dsp:cNvPr id="0" name=""/>
        <dsp:cNvSpPr/>
      </dsp:nvSpPr>
      <dsp:spPr>
        <a:xfrm>
          <a:off x="4436707" y="12252"/>
          <a:ext cx="1032584" cy="10325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EFEC04A-2A45-4077-B26C-6ACEFBB2A30A}">
      <dsp:nvSpPr>
        <dsp:cNvPr id="0" name=""/>
        <dsp:cNvSpPr/>
      </dsp:nvSpPr>
      <dsp:spPr>
        <a:xfrm>
          <a:off x="3477878" y="1197932"/>
          <a:ext cx="2950241" cy="442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b="1"/>
          </a:pPr>
          <a:r>
            <a:rPr lang="en-US" sz="2500" kern="1200"/>
            <a:t>Law Enforcement</a:t>
          </a:r>
        </a:p>
      </dsp:txBody>
      <dsp:txXfrm>
        <a:off x="3477878" y="1197932"/>
        <a:ext cx="2950241" cy="442536"/>
      </dsp:txXfrm>
    </dsp:sp>
    <dsp:sp modelId="{7806C6B3-21C7-4A04-95D4-40DE08814658}">
      <dsp:nvSpPr>
        <dsp:cNvPr id="0" name=""/>
        <dsp:cNvSpPr/>
      </dsp:nvSpPr>
      <dsp:spPr>
        <a:xfrm>
          <a:off x="3477878" y="1711675"/>
          <a:ext cx="2950241" cy="1860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No requirement for a warrant, simply "probable cause."</a:t>
          </a:r>
        </a:p>
        <a:p>
          <a:pPr marL="0" lvl="0" indent="0" algn="ctr" defTabSz="755650">
            <a:lnSpc>
              <a:spcPct val="90000"/>
            </a:lnSpc>
            <a:spcBef>
              <a:spcPct val="0"/>
            </a:spcBef>
            <a:spcAft>
              <a:spcPct val="35000"/>
            </a:spcAft>
            <a:buNone/>
          </a:pPr>
          <a:r>
            <a:rPr lang="en-US" sz="1700" kern="1200"/>
            <a:t>Automakers easily hand over user data </a:t>
          </a:r>
        </a:p>
      </dsp:txBody>
      <dsp:txXfrm>
        <a:off x="3477878" y="1711675"/>
        <a:ext cx="2950241" cy="1860921"/>
      </dsp:txXfrm>
    </dsp:sp>
    <dsp:sp modelId="{D89FBEF5-4341-4D86-A3B0-DB5D579AA129}">
      <dsp:nvSpPr>
        <dsp:cNvPr id="0" name=""/>
        <dsp:cNvSpPr/>
      </dsp:nvSpPr>
      <dsp:spPr>
        <a:xfrm>
          <a:off x="7903240" y="12252"/>
          <a:ext cx="1032584" cy="103258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2684191-D865-43D2-9382-43BC8CD9394B}">
      <dsp:nvSpPr>
        <dsp:cNvPr id="0" name=""/>
        <dsp:cNvSpPr/>
      </dsp:nvSpPr>
      <dsp:spPr>
        <a:xfrm>
          <a:off x="6944412" y="1197932"/>
          <a:ext cx="2950241" cy="442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b="1"/>
          </a:pPr>
          <a:r>
            <a:rPr lang="en-US" sz="2500" kern="1200"/>
            <a:t>Abusers, stalkers</a:t>
          </a:r>
        </a:p>
      </dsp:txBody>
      <dsp:txXfrm>
        <a:off x="6944412" y="1197932"/>
        <a:ext cx="2950241" cy="442536"/>
      </dsp:txXfrm>
    </dsp:sp>
    <dsp:sp modelId="{6C409426-C4E3-44FC-98E5-A288EB9D49CB}">
      <dsp:nvSpPr>
        <dsp:cNvPr id="0" name=""/>
        <dsp:cNvSpPr/>
      </dsp:nvSpPr>
      <dsp:spPr>
        <a:xfrm>
          <a:off x="6944412" y="1711675"/>
          <a:ext cx="2950241" cy="1860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Can track navigation data and manipulate vehicle functions from manufacturer's phone applications </a:t>
          </a:r>
        </a:p>
      </dsp:txBody>
      <dsp:txXfrm>
        <a:off x="6944412" y="1711675"/>
        <a:ext cx="2950241" cy="186092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687EC2-4EC0-4233-9F5D-66AC48BF7242}">
      <dsp:nvSpPr>
        <dsp:cNvPr id="0" name=""/>
        <dsp:cNvSpPr/>
      </dsp:nvSpPr>
      <dsp:spPr>
        <a:xfrm>
          <a:off x="0" y="2837"/>
          <a:ext cx="6692748" cy="638819"/>
        </a:xfrm>
        <a:prstGeom prst="roundRect">
          <a:avLst/>
        </a:prstGeom>
        <a:gradFill rotWithShape="0">
          <a:gsLst>
            <a:gs pos="0">
              <a:schemeClr val="accent5">
                <a:hueOff val="0"/>
                <a:satOff val="0"/>
                <a:lumOff val="0"/>
                <a:alphaOff val="0"/>
                <a:tint val="94000"/>
                <a:satMod val="105000"/>
                <a:lumMod val="102000"/>
              </a:schemeClr>
            </a:gs>
            <a:gs pos="100000">
              <a:schemeClr val="accent5">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NHTSA</a:t>
          </a:r>
        </a:p>
      </dsp:txBody>
      <dsp:txXfrm>
        <a:off x="31185" y="34022"/>
        <a:ext cx="6630378" cy="576449"/>
      </dsp:txXfrm>
    </dsp:sp>
    <dsp:sp modelId="{ED6969EF-45F4-4F98-96A3-FAECD07AE5D6}">
      <dsp:nvSpPr>
        <dsp:cNvPr id="0" name=""/>
        <dsp:cNvSpPr/>
      </dsp:nvSpPr>
      <dsp:spPr>
        <a:xfrm>
          <a:off x="0" y="641657"/>
          <a:ext cx="6692748" cy="1246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2495"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a:t>Organized multiple panels with automotive manufacturers, experts, and computer developers</a:t>
          </a:r>
        </a:p>
        <a:p>
          <a:pPr marL="228600" lvl="1" indent="-228600" algn="l" defTabSz="977900">
            <a:lnSpc>
              <a:spcPct val="90000"/>
            </a:lnSpc>
            <a:spcBef>
              <a:spcPct val="0"/>
            </a:spcBef>
            <a:spcAft>
              <a:spcPct val="20000"/>
            </a:spcAft>
            <a:buChar char="•"/>
          </a:pPr>
          <a:r>
            <a:rPr lang="en-US" sz="2200" kern="1200"/>
            <a:t>Put in place Information Sharing and Analysis Centers (ISAC) between automakers to ward off cyberattacks</a:t>
          </a:r>
        </a:p>
      </dsp:txBody>
      <dsp:txXfrm>
        <a:off x="0" y="641657"/>
        <a:ext cx="6692748" cy="1246140"/>
      </dsp:txXfrm>
    </dsp:sp>
    <dsp:sp modelId="{3A904F3F-9F94-45A1-B2E0-F0F6BCA16D5C}">
      <dsp:nvSpPr>
        <dsp:cNvPr id="0" name=""/>
        <dsp:cNvSpPr/>
      </dsp:nvSpPr>
      <dsp:spPr>
        <a:xfrm>
          <a:off x="0" y="1887797"/>
          <a:ext cx="6692748" cy="638819"/>
        </a:xfrm>
        <a:prstGeom prst="roundRect">
          <a:avLst/>
        </a:prstGeom>
        <a:gradFill rotWithShape="0">
          <a:gsLst>
            <a:gs pos="0">
              <a:schemeClr val="accent5">
                <a:hueOff val="-1654278"/>
                <a:satOff val="-8885"/>
                <a:lumOff val="3039"/>
                <a:alphaOff val="0"/>
                <a:tint val="94000"/>
                <a:satMod val="105000"/>
                <a:lumMod val="102000"/>
              </a:schemeClr>
            </a:gs>
            <a:gs pos="100000">
              <a:schemeClr val="accent5">
                <a:hueOff val="-1654278"/>
                <a:satOff val="-8885"/>
                <a:lumOff val="3039"/>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Senators</a:t>
          </a:r>
        </a:p>
      </dsp:txBody>
      <dsp:txXfrm>
        <a:off x="31185" y="1918982"/>
        <a:ext cx="6630378" cy="576449"/>
      </dsp:txXfrm>
    </dsp:sp>
    <dsp:sp modelId="{59E3AB9E-B7DE-41FD-837D-FC4123CB4B3F}">
      <dsp:nvSpPr>
        <dsp:cNvPr id="0" name=""/>
        <dsp:cNvSpPr/>
      </dsp:nvSpPr>
      <dsp:spPr>
        <a:xfrm>
          <a:off x="0" y="2526617"/>
          <a:ext cx="6692748" cy="623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2495"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a:t>Senator Edward J. Markey petitioned automakers to become more ethical with data practices.</a:t>
          </a:r>
        </a:p>
      </dsp:txBody>
      <dsp:txXfrm>
        <a:off x="0" y="2526617"/>
        <a:ext cx="6692748" cy="623070"/>
      </dsp:txXfrm>
    </dsp:sp>
    <dsp:sp modelId="{4694079F-7F72-42A4-BA23-4FBD9C3C4C22}">
      <dsp:nvSpPr>
        <dsp:cNvPr id="0" name=""/>
        <dsp:cNvSpPr/>
      </dsp:nvSpPr>
      <dsp:spPr>
        <a:xfrm>
          <a:off x="0" y="3149687"/>
          <a:ext cx="6692748" cy="638819"/>
        </a:xfrm>
        <a:prstGeom prst="roundRect">
          <a:avLst/>
        </a:prstGeom>
        <a:gradFill rotWithShape="0">
          <a:gsLst>
            <a:gs pos="0">
              <a:schemeClr val="accent5">
                <a:hueOff val="-3308557"/>
                <a:satOff val="-17770"/>
                <a:lumOff val="6078"/>
                <a:alphaOff val="0"/>
                <a:tint val="94000"/>
                <a:satMod val="105000"/>
                <a:lumMod val="102000"/>
              </a:schemeClr>
            </a:gs>
            <a:gs pos="100000">
              <a:schemeClr val="accent5">
                <a:hueOff val="-3308557"/>
                <a:satOff val="-17770"/>
                <a:lumOff val="6078"/>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Private entities</a:t>
          </a:r>
        </a:p>
      </dsp:txBody>
      <dsp:txXfrm>
        <a:off x="31185" y="3180872"/>
        <a:ext cx="6630378" cy="576449"/>
      </dsp:txXfrm>
    </dsp:sp>
    <dsp:sp modelId="{01EADCE5-954E-431A-BAB5-66F08A9F902D}">
      <dsp:nvSpPr>
        <dsp:cNvPr id="0" name=""/>
        <dsp:cNvSpPr/>
      </dsp:nvSpPr>
      <dsp:spPr>
        <a:xfrm>
          <a:off x="0" y="3788507"/>
          <a:ext cx="6692748" cy="463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2495"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a:t>Cybersecurity models</a:t>
          </a:r>
        </a:p>
      </dsp:txBody>
      <dsp:txXfrm>
        <a:off x="0" y="3788507"/>
        <a:ext cx="6692748" cy="4636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5507AC-0B11-4D05-83B6-A2AB01020275}">
      <dsp:nvSpPr>
        <dsp:cNvPr id="0" name=""/>
        <dsp:cNvSpPr/>
      </dsp:nvSpPr>
      <dsp:spPr>
        <a:xfrm rot="5400000">
          <a:off x="6045031" y="-2306065"/>
          <a:ext cx="1382097" cy="6339840"/>
        </a:xfrm>
        <a:prstGeom prst="round2SameRect">
          <a:avLst/>
        </a:prstGeom>
        <a:solidFill>
          <a:schemeClr val="dk2">
            <a:alpha val="90000"/>
            <a:tint val="40000"/>
            <a:hueOff val="0"/>
            <a:satOff val="0"/>
            <a:lumOff val="0"/>
            <a:alphaOff val="0"/>
          </a:schemeClr>
        </a:solidFill>
        <a:ln w="158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43815" rIns="87630" bIns="43815" numCol="1" spcCol="1270" anchor="ctr" anchorCtr="0">
          <a:noAutofit/>
        </a:bodyPr>
        <a:lstStyle/>
        <a:p>
          <a:pPr marL="228600" lvl="1" indent="-228600" algn="l" defTabSz="1022350">
            <a:lnSpc>
              <a:spcPct val="90000"/>
            </a:lnSpc>
            <a:spcBef>
              <a:spcPct val="0"/>
            </a:spcBef>
            <a:spcAft>
              <a:spcPct val="15000"/>
            </a:spcAft>
            <a:buChar char="•"/>
          </a:pPr>
          <a:r>
            <a:rPr lang="en-US" sz="2300" kern="1200"/>
            <a:t>Music streaming services do not require navigational data, key fobs do not need fuel system error codes, other road users should not see TPMS information, etc.</a:t>
          </a:r>
        </a:p>
      </dsp:txBody>
      <dsp:txXfrm rot="-5400000">
        <a:off x="3566160" y="240274"/>
        <a:ext cx="6272372" cy="1247161"/>
      </dsp:txXfrm>
    </dsp:sp>
    <dsp:sp modelId="{566F1567-DB69-480D-9B83-EE37A393D833}">
      <dsp:nvSpPr>
        <dsp:cNvPr id="0" name=""/>
        <dsp:cNvSpPr/>
      </dsp:nvSpPr>
      <dsp:spPr>
        <a:xfrm>
          <a:off x="0" y="43"/>
          <a:ext cx="3566160" cy="1727622"/>
        </a:xfrm>
        <a:prstGeom prst="roundRect">
          <a:avLst/>
        </a:prstGeom>
        <a:solidFill>
          <a:schemeClr val="dk2">
            <a:hueOff val="0"/>
            <a:satOff val="0"/>
            <a:lumOff val="0"/>
            <a:alphaOff val="0"/>
          </a:schemeClr>
        </a:solidFill>
        <a:ln w="2222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US" sz="3300" kern="1200"/>
            <a:t>Limit the types of information sent to different entities.</a:t>
          </a:r>
        </a:p>
      </dsp:txBody>
      <dsp:txXfrm>
        <a:off x="84336" y="84379"/>
        <a:ext cx="3397488" cy="1558950"/>
      </dsp:txXfrm>
    </dsp:sp>
    <dsp:sp modelId="{DBB25772-989B-4035-872C-59EC52E8EE07}">
      <dsp:nvSpPr>
        <dsp:cNvPr id="0" name=""/>
        <dsp:cNvSpPr/>
      </dsp:nvSpPr>
      <dsp:spPr>
        <a:xfrm rot="5400000">
          <a:off x="6045031" y="-492062"/>
          <a:ext cx="1382097" cy="6339840"/>
        </a:xfrm>
        <a:prstGeom prst="round2SameRect">
          <a:avLst/>
        </a:prstGeom>
        <a:solidFill>
          <a:schemeClr val="dk2">
            <a:alpha val="90000"/>
            <a:tint val="40000"/>
            <a:hueOff val="0"/>
            <a:satOff val="0"/>
            <a:lumOff val="0"/>
            <a:alphaOff val="0"/>
          </a:schemeClr>
        </a:solidFill>
        <a:ln w="15875"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43815" rIns="87630" bIns="43815" numCol="1" spcCol="1270" anchor="ctr" anchorCtr="0">
          <a:noAutofit/>
        </a:bodyPr>
        <a:lstStyle/>
        <a:p>
          <a:pPr marL="228600" lvl="1" indent="-228600" algn="l" defTabSz="1022350">
            <a:lnSpc>
              <a:spcPct val="90000"/>
            </a:lnSpc>
            <a:spcBef>
              <a:spcPct val="0"/>
            </a:spcBef>
            <a:spcAft>
              <a:spcPct val="15000"/>
            </a:spcAft>
            <a:buChar char="•"/>
          </a:pPr>
          <a:r>
            <a:rPr lang="en-US" sz="2300" kern="1200"/>
            <a:t>Send information outside the vehicle encrypted, in raw data format, or a combination of both</a:t>
          </a:r>
        </a:p>
      </dsp:txBody>
      <dsp:txXfrm rot="-5400000">
        <a:off x="3566160" y="2054277"/>
        <a:ext cx="6272372" cy="1247161"/>
      </dsp:txXfrm>
    </dsp:sp>
    <dsp:sp modelId="{98072CEB-853A-4825-9E6B-ED5B822562C9}">
      <dsp:nvSpPr>
        <dsp:cNvPr id="0" name=""/>
        <dsp:cNvSpPr/>
      </dsp:nvSpPr>
      <dsp:spPr>
        <a:xfrm>
          <a:off x="0" y="1814046"/>
          <a:ext cx="3566160" cy="1727622"/>
        </a:xfrm>
        <a:prstGeom prst="roundRect">
          <a:avLst/>
        </a:prstGeom>
        <a:solidFill>
          <a:schemeClr val="dk2">
            <a:hueOff val="0"/>
            <a:satOff val="0"/>
            <a:lumOff val="0"/>
            <a:alphaOff val="0"/>
          </a:schemeClr>
        </a:solidFill>
        <a:ln w="2222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US" sz="3300" kern="1200"/>
            <a:t>Encrypt sent data.</a:t>
          </a:r>
        </a:p>
      </dsp:txBody>
      <dsp:txXfrm>
        <a:off x="84336" y="1898382"/>
        <a:ext cx="3397488" cy="15589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7A18DB-13B0-4C39-96B7-72644DC190E1}">
      <dsp:nvSpPr>
        <dsp:cNvPr id="0" name=""/>
        <dsp:cNvSpPr/>
      </dsp:nvSpPr>
      <dsp:spPr>
        <a:xfrm>
          <a:off x="284168" y="1901899"/>
          <a:ext cx="2263675" cy="4002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a:t>Aug.–Dec.</a:t>
          </a:r>
        </a:p>
      </dsp:txBody>
      <dsp:txXfrm>
        <a:off x="284168" y="1901899"/>
        <a:ext cx="2263675" cy="400213"/>
      </dsp:txXfrm>
    </dsp:sp>
    <dsp:sp modelId="{3F54A0AC-148D-446C-B1BB-F965257C4E4F}">
      <dsp:nvSpPr>
        <dsp:cNvPr id="0" name=""/>
        <dsp:cNvSpPr/>
      </dsp:nvSpPr>
      <dsp:spPr>
        <a:xfrm>
          <a:off x="0" y="1700021"/>
          <a:ext cx="9906000" cy="141668"/>
        </a:xfrm>
        <a:prstGeom prst="rect">
          <a:avLst/>
        </a:prstGeom>
        <a:solidFill>
          <a:schemeClr val="accent2">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7877F230-32FD-4C57-A2DA-F0BB155EA4AA}">
      <dsp:nvSpPr>
        <dsp:cNvPr id="0" name=""/>
        <dsp:cNvSpPr/>
      </dsp:nvSpPr>
      <dsp:spPr>
        <a:xfrm>
          <a:off x="170984" y="356827"/>
          <a:ext cx="2490043" cy="741103"/>
        </a:xfrm>
        <a:prstGeom prst="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Planning</a:t>
          </a:r>
        </a:p>
        <a:p>
          <a:pPr marL="0" lvl="0" indent="0" algn="l" defTabSz="666750">
            <a:lnSpc>
              <a:spcPct val="90000"/>
            </a:lnSpc>
            <a:spcBef>
              <a:spcPct val="0"/>
            </a:spcBef>
            <a:spcAft>
              <a:spcPct val="35000"/>
            </a:spcAft>
            <a:buNone/>
          </a:pPr>
          <a:r>
            <a:rPr lang="en-US" sz="1500" kern="1200"/>
            <a:t>Requirements</a:t>
          </a:r>
        </a:p>
      </dsp:txBody>
      <dsp:txXfrm>
        <a:off x="170984" y="356827"/>
        <a:ext cx="2490043" cy="741103"/>
      </dsp:txXfrm>
    </dsp:sp>
    <dsp:sp modelId="{3C744C81-3610-40A1-A0EF-11040CA37737}">
      <dsp:nvSpPr>
        <dsp:cNvPr id="0" name=""/>
        <dsp:cNvSpPr/>
      </dsp:nvSpPr>
      <dsp:spPr>
        <a:xfrm>
          <a:off x="1416006" y="1097930"/>
          <a:ext cx="0" cy="602091"/>
        </a:xfrm>
        <a:prstGeom prst="line">
          <a:avLst/>
        </a:prstGeom>
        <a:solidFill>
          <a:schemeClr val="accent2">
            <a:hueOff val="0"/>
            <a:satOff val="0"/>
            <a:lumOff val="0"/>
            <a:alphaOff val="0"/>
          </a:schemeClr>
        </a:solidFill>
        <a:ln w="6350" cap="flat" cmpd="sng" algn="ctr">
          <a:solidFill>
            <a:schemeClr val="accent2">
              <a:hueOff val="0"/>
              <a:satOff val="0"/>
              <a:lumOff val="0"/>
              <a:alphaOff val="0"/>
            </a:schemeClr>
          </a:solidFill>
          <a:prstDash val="dash"/>
        </a:ln>
        <a:effectLst/>
      </dsp:spPr>
      <dsp:style>
        <a:lnRef idx="2">
          <a:scrgbClr r="0" g="0" b="0"/>
        </a:lnRef>
        <a:fillRef idx="1">
          <a:scrgbClr r="0" g="0" b="0"/>
        </a:fillRef>
        <a:effectRef idx="1">
          <a:scrgbClr r="0" g="0" b="0"/>
        </a:effectRef>
        <a:fontRef idx="minor">
          <a:schemeClr val="lt1"/>
        </a:fontRef>
      </dsp:style>
    </dsp:sp>
    <dsp:sp modelId="{F2445EE8-7844-4CEE-B96E-E0983176369D}">
      <dsp:nvSpPr>
        <dsp:cNvPr id="0" name=""/>
        <dsp:cNvSpPr/>
      </dsp:nvSpPr>
      <dsp:spPr>
        <a:xfrm>
          <a:off x="1698966" y="1239599"/>
          <a:ext cx="2263675" cy="4002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a:t>January</a:t>
          </a:r>
        </a:p>
      </dsp:txBody>
      <dsp:txXfrm>
        <a:off x="1698966" y="1239599"/>
        <a:ext cx="2263675" cy="400213"/>
      </dsp:txXfrm>
    </dsp:sp>
    <dsp:sp modelId="{5161C408-3C9B-4B84-8A13-52ED8F5CF3AD}">
      <dsp:nvSpPr>
        <dsp:cNvPr id="0" name=""/>
        <dsp:cNvSpPr/>
      </dsp:nvSpPr>
      <dsp:spPr>
        <a:xfrm>
          <a:off x="1585782" y="2443781"/>
          <a:ext cx="2490043" cy="494068"/>
        </a:xfrm>
        <a:prstGeom prst="rect">
          <a:avLst/>
        </a:prstGeom>
        <a:solidFill>
          <a:schemeClr val="accent2">
            <a:tint val="40000"/>
            <a:alpha val="90000"/>
            <a:hueOff val="-239147"/>
            <a:satOff val="-8513"/>
            <a:lumOff val="-541"/>
            <a:alphaOff val="0"/>
          </a:schemeClr>
        </a:solidFill>
        <a:ln w="15875" cap="flat" cmpd="sng" algn="ctr">
          <a:solidFill>
            <a:schemeClr val="accent2">
              <a:tint val="40000"/>
              <a:alpha val="90000"/>
              <a:hueOff val="-239147"/>
              <a:satOff val="-8513"/>
              <a:lumOff val="-54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Data systems within vehicle</a:t>
          </a:r>
        </a:p>
      </dsp:txBody>
      <dsp:txXfrm>
        <a:off x="1585782" y="2443781"/>
        <a:ext cx="2490043" cy="494068"/>
      </dsp:txXfrm>
    </dsp:sp>
    <dsp:sp modelId="{EF20B9AD-D62D-4BC6-A103-78C5E87F1AD6}">
      <dsp:nvSpPr>
        <dsp:cNvPr id="0" name=""/>
        <dsp:cNvSpPr/>
      </dsp:nvSpPr>
      <dsp:spPr>
        <a:xfrm>
          <a:off x="2830803" y="1841690"/>
          <a:ext cx="0" cy="602091"/>
        </a:xfrm>
        <a:prstGeom prst="line">
          <a:avLst/>
        </a:prstGeom>
        <a:solidFill>
          <a:schemeClr val="accent2">
            <a:hueOff val="-293806"/>
            <a:satOff val="-6499"/>
            <a:lumOff val="-1294"/>
            <a:alphaOff val="0"/>
          </a:schemeClr>
        </a:solidFill>
        <a:ln w="6350" cap="flat" cmpd="sng" algn="ctr">
          <a:solidFill>
            <a:schemeClr val="accent2">
              <a:hueOff val="-293806"/>
              <a:satOff val="-6499"/>
              <a:lumOff val="-1294"/>
              <a:alphaOff val="0"/>
            </a:schemeClr>
          </a:solidFill>
          <a:prstDash val="dash"/>
        </a:ln>
        <a:effectLst/>
      </dsp:spPr>
      <dsp:style>
        <a:lnRef idx="2">
          <a:scrgbClr r="0" g="0" b="0"/>
        </a:lnRef>
        <a:fillRef idx="1">
          <a:scrgbClr r="0" g="0" b="0"/>
        </a:fillRef>
        <a:effectRef idx="1">
          <a:scrgbClr r="0" g="0" b="0"/>
        </a:effectRef>
        <a:fontRef idx="minor">
          <a:schemeClr val="lt1"/>
        </a:fontRef>
      </dsp:style>
    </dsp:sp>
    <dsp:sp modelId="{0CC54859-BB76-4338-8669-CC4AC384E0AF}">
      <dsp:nvSpPr>
        <dsp:cNvPr id="0" name=""/>
        <dsp:cNvSpPr/>
      </dsp:nvSpPr>
      <dsp:spPr>
        <a:xfrm>
          <a:off x="1371735" y="1726584"/>
          <a:ext cx="88542" cy="88542"/>
        </a:xfrm>
        <a:prstGeom prst="ellipse">
          <a:avLst/>
        </a:prstGeom>
        <a:solidFill>
          <a:schemeClr val="lt1">
            <a:alpha val="90000"/>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 modelId="{28E216CE-1DA7-4CBF-BE53-2D45B26829AF}">
      <dsp:nvSpPr>
        <dsp:cNvPr id="0" name=""/>
        <dsp:cNvSpPr/>
      </dsp:nvSpPr>
      <dsp:spPr>
        <a:xfrm>
          <a:off x="2786532" y="1726584"/>
          <a:ext cx="88542" cy="88542"/>
        </a:xfrm>
        <a:prstGeom prst="ellipse">
          <a:avLst/>
        </a:prstGeom>
        <a:solidFill>
          <a:schemeClr val="lt1">
            <a:alpha val="90000"/>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 modelId="{7E42C303-8BD8-40A4-83E7-845055DAD195}">
      <dsp:nvSpPr>
        <dsp:cNvPr id="0" name=""/>
        <dsp:cNvSpPr/>
      </dsp:nvSpPr>
      <dsp:spPr>
        <a:xfrm>
          <a:off x="3113763" y="1901899"/>
          <a:ext cx="2263675" cy="4002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a:t>February</a:t>
          </a:r>
        </a:p>
      </dsp:txBody>
      <dsp:txXfrm>
        <a:off x="3113763" y="1901899"/>
        <a:ext cx="2263675" cy="400213"/>
      </dsp:txXfrm>
    </dsp:sp>
    <dsp:sp modelId="{FC598D27-81A3-4887-8440-CEC46C78600E}">
      <dsp:nvSpPr>
        <dsp:cNvPr id="0" name=""/>
        <dsp:cNvSpPr/>
      </dsp:nvSpPr>
      <dsp:spPr>
        <a:xfrm>
          <a:off x="3000579" y="603861"/>
          <a:ext cx="2490043" cy="494068"/>
        </a:xfrm>
        <a:prstGeom prst="rect">
          <a:avLst/>
        </a:prstGeom>
        <a:solidFill>
          <a:schemeClr val="accent2">
            <a:tint val="40000"/>
            <a:alpha val="90000"/>
            <a:hueOff val="-478294"/>
            <a:satOff val="-17026"/>
            <a:lumOff val="-1082"/>
            <a:alphaOff val="0"/>
          </a:schemeClr>
        </a:solidFill>
        <a:ln w="15875" cap="flat" cmpd="sng" algn="ctr">
          <a:solidFill>
            <a:schemeClr val="accent2">
              <a:tint val="40000"/>
              <a:alpha val="90000"/>
              <a:hueOff val="-478294"/>
              <a:satOff val="-17026"/>
              <a:lumOff val="-108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Vulnerable data</a:t>
          </a:r>
        </a:p>
      </dsp:txBody>
      <dsp:txXfrm>
        <a:off x="3000579" y="603861"/>
        <a:ext cx="2490043" cy="494068"/>
      </dsp:txXfrm>
    </dsp:sp>
    <dsp:sp modelId="{CC1CC103-96E3-4F31-B8FB-16A82A4D2AD2}">
      <dsp:nvSpPr>
        <dsp:cNvPr id="0" name=""/>
        <dsp:cNvSpPr/>
      </dsp:nvSpPr>
      <dsp:spPr>
        <a:xfrm>
          <a:off x="4245601" y="1097930"/>
          <a:ext cx="0" cy="602091"/>
        </a:xfrm>
        <a:prstGeom prst="line">
          <a:avLst/>
        </a:prstGeom>
        <a:solidFill>
          <a:schemeClr val="accent2">
            <a:hueOff val="-587612"/>
            <a:satOff val="-12998"/>
            <a:lumOff val="-2588"/>
            <a:alphaOff val="0"/>
          </a:schemeClr>
        </a:solidFill>
        <a:ln w="6350" cap="flat" cmpd="sng" algn="ctr">
          <a:solidFill>
            <a:schemeClr val="accent2">
              <a:hueOff val="-587612"/>
              <a:satOff val="-12998"/>
              <a:lumOff val="-2588"/>
              <a:alphaOff val="0"/>
            </a:schemeClr>
          </a:solidFill>
          <a:prstDash val="dash"/>
        </a:ln>
        <a:effectLst/>
      </dsp:spPr>
      <dsp:style>
        <a:lnRef idx="2">
          <a:scrgbClr r="0" g="0" b="0"/>
        </a:lnRef>
        <a:fillRef idx="1">
          <a:scrgbClr r="0" g="0" b="0"/>
        </a:fillRef>
        <a:effectRef idx="1">
          <a:scrgbClr r="0" g="0" b="0"/>
        </a:effectRef>
        <a:fontRef idx="minor">
          <a:schemeClr val="lt1"/>
        </a:fontRef>
      </dsp:style>
    </dsp:sp>
    <dsp:sp modelId="{DD255131-8DC3-494C-8DD0-DF3040651802}">
      <dsp:nvSpPr>
        <dsp:cNvPr id="0" name=""/>
        <dsp:cNvSpPr/>
      </dsp:nvSpPr>
      <dsp:spPr>
        <a:xfrm>
          <a:off x="4528560" y="1239599"/>
          <a:ext cx="2263675" cy="4002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a:t>March</a:t>
          </a:r>
        </a:p>
      </dsp:txBody>
      <dsp:txXfrm>
        <a:off x="4528560" y="1239599"/>
        <a:ext cx="2263675" cy="400213"/>
      </dsp:txXfrm>
    </dsp:sp>
    <dsp:sp modelId="{B0958401-58D3-46BD-8AD0-72819454D2F3}">
      <dsp:nvSpPr>
        <dsp:cNvPr id="0" name=""/>
        <dsp:cNvSpPr/>
      </dsp:nvSpPr>
      <dsp:spPr>
        <a:xfrm>
          <a:off x="4415377" y="2443781"/>
          <a:ext cx="2490043" cy="494068"/>
        </a:xfrm>
        <a:prstGeom prst="rect">
          <a:avLst/>
        </a:prstGeom>
        <a:solidFill>
          <a:schemeClr val="accent2">
            <a:tint val="40000"/>
            <a:alpha val="90000"/>
            <a:hueOff val="-717442"/>
            <a:satOff val="-25538"/>
            <a:lumOff val="-1624"/>
            <a:alphaOff val="0"/>
          </a:schemeClr>
        </a:solidFill>
        <a:ln w="15875" cap="flat" cmpd="sng" algn="ctr">
          <a:solidFill>
            <a:schemeClr val="accent2">
              <a:tint val="40000"/>
              <a:alpha val="90000"/>
              <a:hueOff val="-717442"/>
              <a:satOff val="-25538"/>
              <a:lumOff val="-162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Data currently abused</a:t>
          </a:r>
        </a:p>
      </dsp:txBody>
      <dsp:txXfrm>
        <a:off x="4415377" y="2443781"/>
        <a:ext cx="2490043" cy="494068"/>
      </dsp:txXfrm>
    </dsp:sp>
    <dsp:sp modelId="{AF61D4FC-E77B-49EB-BFA4-95F973BF8EEC}">
      <dsp:nvSpPr>
        <dsp:cNvPr id="0" name=""/>
        <dsp:cNvSpPr/>
      </dsp:nvSpPr>
      <dsp:spPr>
        <a:xfrm>
          <a:off x="5660398" y="1841690"/>
          <a:ext cx="0" cy="602091"/>
        </a:xfrm>
        <a:prstGeom prst="line">
          <a:avLst/>
        </a:prstGeom>
        <a:solidFill>
          <a:schemeClr val="accent2">
            <a:hueOff val="-881419"/>
            <a:satOff val="-19497"/>
            <a:lumOff val="-3882"/>
            <a:alphaOff val="0"/>
          </a:schemeClr>
        </a:solidFill>
        <a:ln w="6350" cap="flat" cmpd="sng" algn="ctr">
          <a:solidFill>
            <a:schemeClr val="accent2">
              <a:hueOff val="-881419"/>
              <a:satOff val="-19497"/>
              <a:lumOff val="-3882"/>
              <a:alphaOff val="0"/>
            </a:schemeClr>
          </a:solidFill>
          <a:prstDash val="dash"/>
        </a:ln>
        <a:effectLst/>
      </dsp:spPr>
      <dsp:style>
        <a:lnRef idx="2">
          <a:scrgbClr r="0" g="0" b="0"/>
        </a:lnRef>
        <a:fillRef idx="1">
          <a:scrgbClr r="0" g="0" b="0"/>
        </a:fillRef>
        <a:effectRef idx="1">
          <a:scrgbClr r="0" g="0" b="0"/>
        </a:effectRef>
        <a:fontRef idx="minor">
          <a:schemeClr val="lt1"/>
        </a:fontRef>
      </dsp:style>
    </dsp:sp>
    <dsp:sp modelId="{A588F440-3590-439F-AE11-7597903DEC0F}">
      <dsp:nvSpPr>
        <dsp:cNvPr id="0" name=""/>
        <dsp:cNvSpPr/>
      </dsp:nvSpPr>
      <dsp:spPr>
        <a:xfrm>
          <a:off x="4201329" y="1726584"/>
          <a:ext cx="88542" cy="88542"/>
        </a:xfrm>
        <a:prstGeom prst="ellipse">
          <a:avLst/>
        </a:prstGeom>
        <a:solidFill>
          <a:schemeClr val="lt1">
            <a:alpha val="90000"/>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 modelId="{AD854D47-DFDC-49C7-A856-D327117FE3D1}">
      <dsp:nvSpPr>
        <dsp:cNvPr id="0" name=""/>
        <dsp:cNvSpPr/>
      </dsp:nvSpPr>
      <dsp:spPr>
        <a:xfrm>
          <a:off x="5616127" y="1726584"/>
          <a:ext cx="88542" cy="88542"/>
        </a:xfrm>
        <a:prstGeom prst="ellipse">
          <a:avLst/>
        </a:prstGeom>
        <a:solidFill>
          <a:schemeClr val="lt1">
            <a:alpha val="90000"/>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 modelId="{FE296923-D2D5-47C9-8CCB-20A0AA92A6C9}">
      <dsp:nvSpPr>
        <dsp:cNvPr id="0" name=""/>
        <dsp:cNvSpPr/>
      </dsp:nvSpPr>
      <dsp:spPr>
        <a:xfrm>
          <a:off x="5943358" y="1901899"/>
          <a:ext cx="2263675" cy="4002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a:t>April</a:t>
          </a:r>
        </a:p>
      </dsp:txBody>
      <dsp:txXfrm>
        <a:off x="5943358" y="1901899"/>
        <a:ext cx="2263675" cy="400213"/>
      </dsp:txXfrm>
    </dsp:sp>
    <dsp:sp modelId="{9D8549AC-9F98-40A1-93B5-2D0B3B71EF96}">
      <dsp:nvSpPr>
        <dsp:cNvPr id="0" name=""/>
        <dsp:cNvSpPr/>
      </dsp:nvSpPr>
      <dsp:spPr>
        <a:xfrm>
          <a:off x="5830174" y="171551"/>
          <a:ext cx="2490043" cy="926379"/>
        </a:xfrm>
        <a:prstGeom prst="rect">
          <a:avLst/>
        </a:prstGeom>
        <a:solidFill>
          <a:schemeClr val="accent2">
            <a:tint val="40000"/>
            <a:alpha val="90000"/>
            <a:hueOff val="-956589"/>
            <a:satOff val="-34051"/>
            <a:lumOff val="-2165"/>
            <a:alphaOff val="0"/>
          </a:schemeClr>
        </a:solidFill>
        <a:ln w="15875" cap="flat" cmpd="sng" algn="ctr">
          <a:solidFill>
            <a:schemeClr val="accent2">
              <a:tint val="40000"/>
              <a:alpha val="90000"/>
              <a:hueOff val="-956589"/>
              <a:satOff val="-34051"/>
              <a:lumOff val="-216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Organizations formed to secure information</a:t>
          </a:r>
        </a:p>
        <a:p>
          <a:pPr marL="0" lvl="0" indent="0" algn="l" defTabSz="666750">
            <a:lnSpc>
              <a:spcPct val="90000"/>
            </a:lnSpc>
            <a:spcBef>
              <a:spcPct val="0"/>
            </a:spcBef>
            <a:spcAft>
              <a:spcPct val="35000"/>
            </a:spcAft>
            <a:buNone/>
          </a:pPr>
          <a:r>
            <a:rPr lang="en-US" sz="1500" kern="1200"/>
            <a:t>Cybersecurity models</a:t>
          </a:r>
        </a:p>
      </dsp:txBody>
      <dsp:txXfrm>
        <a:off x="5830174" y="171551"/>
        <a:ext cx="2490043" cy="926379"/>
      </dsp:txXfrm>
    </dsp:sp>
    <dsp:sp modelId="{A1691B7E-3BC7-46E2-A582-592F6FDB9F8E}">
      <dsp:nvSpPr>
        <dsp:cNvPr id="0" name=""/>
        <dsp:cNvSpPr/>
      </dsp:nvSpPr>
      <dsp:spPr>
        <a:xfrm>
          <a:off x="7075196" y="1097930"/>
          <a:ext cx="0" cy="602091"/>
        </a:xfrm>
        <a:prstGeom prst="line">
          <a:avLst/>
        </a:prstGeom>
        <a:solidFill>
          <a:schemeClr val="accent2">
            <a:hueOff val="-1175225"/>
            <a:satOff val="-25996"/>
            <a:lumOff val="-5176"/>
            <a:alphaOff val="0"/>
          </a:schemeClr>
        </a:solidFill>
        <a:ln w="6350" cap="flat" cmpd="sng" algn="ctr">
          <a:solidFill>
            <a:schemeClr val="accent2">
              <a:hueOff val="-1175225"/>
              <a:satOff val="-25996"/>
              <a:lumOff val="-5176"/>
              <a:alphaOff val="0"/>
            </a:schemeClr>
          </a:solidFill>
          <a:prstDash val="dash"/>
        </a:ln>
        <a:effectLst/>
      </dsp:spPr>
      <dsp:style>
        <a:lnRef idx="2">
          <a:scrgbClr r="0" g="0" b="0"/>
        </a:lnRef>
        <a:fillRef idx="1">
          <a:scrgbClr r="0" g="0" b="0"/>
        </a:fillRef>
        <a:effectRef idx="1">
          <a:scrgbClr r="0" g="0" b="0"/>
        </a:effectRef>
        <a:fontRef idx="minor">
          <a:schemeClr val="lt1"/>
        </a:fontRef>
      </dsp:style>
    </dsp:sp>
    <dsp:sp modelId="{85CFDAE6-BFA1-4A82-B496-16A11C56F511}">
      <dsp:nvSpPr>
        <dsp:cNvPr id="0" name=""/>
        <dsp:cNvSpPr/>
      </dsp:nvSpPr>
      <dsp:spPr>
        <a:xfrm>
          <a:off x="7358155" y="1239599"/>
          <a:ext cx="2263675" cy="4002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a:t>May</a:t>
          </a:r>
        </a:p>
      </dsp:txBody>
      <dsp:txXfrm>
        <a:off x="7358155" y="1239599"/>
        <a:ext cx="2263675" cy="400213"/>
      </dsp:txXfrm>
    </dsp:sp>
    <dsp:sp modelId="{E3881946-42B4-46B3-A465-FD395AFB8551}">
      <dsp:nvSpPr>
        <dsp:cNvPr id="0" name=""/>
        <dsp:cNvSpPr/>
      </dsp:nvSpPr>
      <dsp:spPr>
        <a:xfrm>
          <a:off x="7244971" y="2443781"/>
          <a:ext cx="2490043" cy="494068"/>
        </a:xfrm>
        <a:prstGeom prst="rect">
          <a:avLst/>
        </a:prstGeom>
        <a:solidFill>
          <a:schemeClr val="accent2">
            <a:tint val="40000"/>
            <a:alpha val="90000"/>
            <a:hueOff val="-1195736"/>
            <a:satOff val="-42564"/>
            <a:lumOff val="-2706"/>
            <a:alphaOff val="0"/>
          </a:schemeClr>
        </a:solidFill>
        <a:ln w="15875" cap="flat" cmpd="sng" algn="ctr">
          <a:solidFill>
            <a:schemeClr val="accent2">
              <a:tint val="40000"/>
              <a:alpha val="90000"/>
              <a:hueOff val="-1195736"/>
              <a:satOff val="-42564"/>
              <a:lumOff val="-270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Publish</a:t>
          </a:r>
        </a:p>
      </dsp:txBody>
      <dsp:txXfrm>
        <a:off x="7244971" y="2443781"/>
        <a:ext cx="2490043" cy="494068"/>
      </dsp:txXfrm>
    </dsp:sp>
    <dsp:sp modelId="{8D30F87E-88E8-48EE-893B-0057F8A3C916}">
      <dsp:nvSpPr>
        <dsp:cNvPr id="0" name=""/>
        <dsp:cNvSpPr/>
      </dsp:nvSpPr>
      <dsp:spPr>
        <a:xfrm>
          <a:off x="8489993" y="1841690"/>
          <a:ext cx="0" cy="602091"/>
        </a:xfrm>
        <a:prstGeom prst="line">
          <a:avLst/>
        </a:prstGeom>
        <a:solidFill>
          <a:schemeClr val="accent2">
            <a:hueOff val="-1469031"/>
            <a:satOff val="-32495"/>
            <a:lumOff val="-6470"/>
            <a:alphaOff val="0"/>
          </a:schemeClr>
        </a:solidFill>
        <a:ln w="6350" cap="flat" cmpd="sng" algn="ctr">
          <a:solidFill>
            <a:schemeClr val="accent2">
              <a:hueOff val="-1469031"/>
              <a:satOff val="-32495"/>
              <a:lumOff val="-6470"/>
              <a:alphaOff val="0"/>
            </a:schemeClr>
          </a:solidFill>
          <a:prstDash val="dash"/>
        </a:ln>
        <a:effectLst/>
      </dsp:spPr>
      <dsp:style>
        <a:lnRef idx="2">
          <a:scrgbClr r="0" g="0" b="0"/>
        </a:lnRef>
        <a:fillRef idx="1">
          <a:scrgbClr r="0" g="0" b="0"/>
        </a:fillRef>
        <a:effectRef idx="1">
          <a:scrgbClr r="0" g="0" b="0"/>
        </a:effectRef>
        <a:fontRef idx="minor">
          <a:schemeClr val="lt1"/>
        </a:fontRef>
      </dsp:style>
    </dsp:sp>
    <dsp:sp modelId="{97FCEB10-D0DB-4BBA-B957-33B390DC3162}">
      <dsp:nvSpPr>
        <dsp:cNvPr id="0" name=""/>
        <dsp:cNvSpPr/>
      </dsp:nvSpPr>
      <dsp:spPr>
        <a:xfrm>
          <a:off x="7030924" y="1726584"/>
          <a:ext cx="88542" cy="88542"/>
        </a:xfrm>
        <a:prstGeom prst="ellipse">
          <a:avLst/>
        </a:prstGeom>
        <a:solidFill>
          <a:schemeClr val="lt1">
            <a:alpha val="90000"/>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 modelId="{B19938EC-3472-42A2-A830-073054258D89}">
      <dsp:nvSpPr>
        <dsp:cNvPr id="0" name=""/>
        <dsp:cNvSpPr/>
      </dsp:nvSpPr>
      <dsp:spPr>
        <a:xfrm>
          <a:off x="8445722" y="1726584"/>
          <a:ext cx="88542" cy="88542"/>
        </a:xfrm>
        <a:prstGeom prst="ellipse">
          <a:avLst/>
        </a:prstGeom>
        <a:solidFill>
          <a:schemeClr val="lt1">
            <a:alpha val="90000"/>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7/3/layout/HorizontalPathTimeline">
  <dgm:title val="Horizontal Path Timeline"/>
  <dgm:desc val="Use to show a list of events in chronological order. The rectangular shape contains the description while the date is shown near the circular dot along the time line. It's the perfect SmartArt for displaying large amount of text with a short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node1">
      <dgm:alg type="sp"/>
      <dgm:shape xmlns:r="http://schemas.openxmlformats.org/officeDocument/2006/relationships" type="rect" r:blip="" zOrderOff="2">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
                <dgm:constr type="l" for="ch" forName="L1TextContainer" refType="w" fact="0.1"/>
                <dgm:constr type="t" for="ch" forName="L1TextContainer" refType="h" fact="0.537"/>
                <dgm:constr type="h" for="ch" forName="L1TextContainer" refType="h" fact="0.113"/>
                <dgm:constr type="w" for="ch" forName="L2TextContainerWrapper" refType="w" fact="0.88"/>
                <dgm:constr type="h" for="ch" forName="L2TextContainerWrapper" refType="h" fact="0.31"/>
                <dgm:constr type="b" for="ch" forName="L2TextContainerWrapper" refType="h" fact="0.31"/>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31"/>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
                <dgm:constr type="l" for="ch" forName="L1TextContainer" refType="w" fact="0.1"/>
                <dgm:constr type="t" for="ch" forName="L1TextContainer" refType="h" fact="0.35"/>
                <dgm:constr type="h" for="ch" forName="L1TextContainer" refType="h" fact="0.113"/>
                <dgm:constr type="w" for="ch" forName="L2TextContainerWrapper" refType="w" fact="0.88"/>
                <dgm:constr type="h" for="ch" forName="L2TextContainerWrapper" refType="h" fact="0.31"/>
                <dgm:constr type="t" for="ch" forName="L2TextContainerWrapper" refType="h" fact="0.69"/>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52"/>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styleLbl="bgAccFollowNode1">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45"/>
                  <dgm:constr type="b" for="ch" forName="L2TextContainer" refType="h"/>
                  <dgm:constr type="h" for="ch" forName="FlexibleEmptyPlaceHolder" refType="h" fact="0.55"/>
                </dgm:constrLst>
              </dgm:if>
              <dgm:else name="CaseForPlacingL2TextContaineBelowDivider">
                <dgm:constrLst>
                  <dgm:constr type="h" for="ch" forName="L2TextContainer" refType="h" fact="0.45"/>
                  <dgm:constr type="h" for="ch" forName="FlexibleEmptyPlaceHolder" refType="h" fact="0.55"/>
                  <dgm:constr type="b" for="ch" forName="FlexibleEmptyPlaceHolder" refType="h"/>
                </dgm:constrLst>
              </dgm:else>
            </dgm:choose>
            <dgm:layoutNode name="L2TextContainer" styleLbl="bgAccFollowNode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primFontSz" fact="0.75"/>
                <dgm:constr type="rMarg" refType="primFontSz" fact="0.75"/>
                <dgm:constr type="tMarg" refType="primFontSz" fact="0.75"/>
                <dgm:constr type="bMarg" refType="primFontSz" fact="0.75"/>
              </dgm:constrLst>
              <dgm:ruleLst>
                <dgm:rule type="h" val="INF" fact="NaN" max="NaN"/>
                <dgm:rule type="primFontSz" val="11" fact="NaN" max="NaN"/>
                <dgm:rule type="secFontSz" val="9"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alignNode1" moveWith="L2TextContainer">
            <dgm:alg type="sp"/>
            <dgm:shape xmlns:r="http://schemas.openxmlformats.org/officeDocument/2006/relationships" type="line" r:blip="" zOrderOff="-1">
              <dgm:adjLst/>
              <dgm:extLst>
                <a:ext uri="{B698B0E9-8C71-41B9-8309-B3DCBF30829C}">
                  <dgm1612:spPr xmlns:dgm1612="http://schemas.microsoft.com/office/drawing/2016/12/diagram">
                    <a:ln w="6350">
                      <a:prstDash val="dash"/>
                    </a:ln>
                  </dgm1612:spPr>
                </a:ext>
              </dgm:extLst>
            </dgm:shape>
            <dgm:presOf/>
            <dgm:constrLst/>
          </dgm:layoutNode>
          <dgm:layoutNode name="ConnectorPoint" styleLbl="fgAcc1" moveWith="L2TextContainer">
            <dgm:alg type="sp"/>
            <dgm:shape xmlns:r="http://schemas.openxmlformats.org/officeDocument/2006/relationships" type="ellipse" r:blip="" zOrderOff="10">
              <dgm:adjLst/>
              <dgm:extLst>
                <a:ext uri="{B698B0E9-8C71-41B9-8309-B3DCBF30829C}">
                  <dgm1612:spPr xmlns:dgm1612="http://schemas.microsoft.com/office/drawing/2016/12/diagram">
                    <a:ln>
                      <a:noFill/>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46CE7D5-CF57-46EF-B807-FDD0502418D4}" type="datetimeFigureOut">
              <a:rPr lang="en-US" smtClean="0"/>
              <a:t>12/3/2024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972318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64538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8414668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507058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4447118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46CE7D5-CF57-46EF-B807-FDD0502418D4}" type="datetimeFigureOut">
              <a:rPr lang="en-US" smtClean="0"/>
              <a:t>12/3/2024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494002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46CE7D5-CF57-46EF-B807-FDD0502418D4}" type="datetimeFigureOut">
              <a:rPr lang="en-US" smtClean="0"/>
              <a:t>12/3/2024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6758188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4698208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531485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23343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071547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852289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087522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25546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58760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092216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197657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46CE7D5-CF57-46EF-B807-FDD0502418D4}" type="datetimeFigureOut">
              <a:rPr lang="en-US" smtClean="0"/>
              <a:t>12/3/2024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724105144"/>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s://www.law.com/2024/05/28/a-lot-of-outrage-privacy-suits-allege-gm-steers-driver-data-to-insurers/" TargetMode="External"/><Relationship Id="rId2" Type="http://schemas.openxmlformats.org/officeDocument/2006/relationships/hyperlink" Target="https://doi.org/10.1145/3631204.3631863" TargetMode="External"/><Relationship Id="rId1" Type="http://schemas.openxmlformats.org/officeDocument/2006/relationships/slideLayout" Target="../slideLayouts/slideLayout2.xml"/><Relationship Id="rId6" Type="http://schemas.openxmlformats.org/officeDocument/2006/relationships/hyperlink" Target="https://www.markey.senate.gov/imo/media/doc/senator_markey_letter_to_automakers_on_privacy.pdf" TargetMode="External"/><Relationship Id="rId5" Type="http://schemas.openxmlformats.org/officeDocument/2006/relationships/hyperlink" Target="https://www.governing.com/security/police-dont-need-a-warrant-to-pull-personal-data-from-cars" TargetMode="External"/><Relationship Id="rId4" Type="http://schemas.openxmlformats.org/officeDocument/2006/relationships/hyperlink" Target="https://foundation.mozilla.org/en/privacynotincluded/articles/after-researching-cars-and-privacy-heres-what-keeps-us-up-at-nigh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9" name="Rectangle 8">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sp>
        <p:nvSpPr>
          <p:cNvPr id="11"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15"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6"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7"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8"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9"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5"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6"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7"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8"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9"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40"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41"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7"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8"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9"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0"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1"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2"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3"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4"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grpSp>
      <p:sp>
        <p:nvSpPr>
          <p:cNvPr id="2" name="Title 1"/>
          <p:cNvSpPr>
            <a:spLocks noGrp="1"/>
          </p:cNvSpPr>
          <p:nvPr>
            <p:ph type="ctrTitle"/>
          </p:nvPr>
        </p:nvSpPr>
        <p:spPr>
          <a:xfrm>
            <a:off x="2667000" y="2328334"/>
            <a:ext cx="6858000" cy="1367896"/>
          </a:xfrm>
        </p:spPr>
        <p:txBody>
          <a:bodyPr>
            <a:normAutofit/>
          </a:bodyPr>
          <a:lstStyle/>
          <a:p>
            <a:pPr algn="ctr"/>
            <a:r>
              <a:rPr lang="en-US" sz="4400">
                <a:solidFill>
                  <a:srgbClr val="FFFFFF"/>
                </a:solidFill>
              </a:rPr>
              <a:t>Effective Cybersecurity in Modern Vehicles</a:t>
            </a:r>
          </a:p>
        </p:txBody>
      </p:sp>
      <p:sp>
        <p:nvSpPr>
          <p:cNvPr id="3" name="Subtitle 2"/>
          <p:cNvSpPr>
            <a:spLocks noGrp="1"/>
          </p:cNvSpPr>
          <p:nvPr>
            <p:ph type="subTitle" idx="1"/>
          </p:nvPr>
        </p:nvSpPr>
        <p:spPr>
          <a:xfrm>
            <a:off x="2667001" y="3602038"/>
            <a:ext cx="6857999" cy="953029"/>
          </a:xfrm>
        </p:spPr>
        <p:txBody>
          <a:bodyPr vert="horz" lIns="91440" tIns="45720" rIns="91440" bIns="45720" rtlCol="0">
            <a:normAutofit/>
          </a:bodyPr>
          <a:lstStyle/>
          <a:p>
            <a:pPr algn="ctr"/>
            <a:r>
              <a:rPr lang="en-US">
                <a:solidFill>
                  <a:schemeClr val="bg2"/>
                </a:solidFill>
              </a:rPr>
              <a:t>Anne Aeschliman</a:t>
            </a:r>
          </a:p>
        </p:txBody>
      </p:sp>
    </p:spTree>
    <p:extLst>
      <p:ext uri="{BB962C8B-B14F-4D97-AF65-F5344CB8AC3E}">
        <p14:creationId xmlns:p14="http://schemas.microsoft.com/office/powerpoint/2010/main" val="109857222"/>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38" name="Group 137">
            <a:extLst>
              <a:ext uri="{FF2B5EF4-FFF2-40B4-BE49-F238E27FC236}">
                <a16:creationId xmlns:a16="http://schemas.microsoft.com/office/drawing/2014/main" id="{A0B38558-5389-4817-936F-FD62560CAC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39" name="Rectangle 138">
              <a:extLst>
                <a:ext uri="{FF2B5EF4-FFF2-40B4-BE49-F238E27FC236}">
                  <a16:creationId xmlns:a16="http://schemas.microsoft.com/office/drawing/2014/main" id="{CCB252B9-42EF-4414-AA22-2A95C1819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0" name="Picture 2">
              <a:extLst>
                <a:ext uri="{FF2B5EF4-FFF2-40B4-BE49-F238E27FC236}">
                  <a16:creationId xmlns:a16="http://schemas.microsoft.com/office/drawing/2014/main" id="{F9C2C800-C3E3-4317-A3CC-1558D71F14BC}"/>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pic>
        <p:nvPicPr>
          <p:cNvPr id="78" name="Picture 77" descr="A dashboard of a car">
            <a:extLst>
              <a:ext uri="{FF2B5EF4-FFF2-40B4-BE49-F238E27FC236}">
                <a16:creationId xmlns:a16="http://schemas.microsoft.com/office/drawing/2014/main" id="{3B03D419-8FEE-E5D9-5D7B-4DA58CCA282A}"/>
              </a:ext>
            </a:extLst>
          </p:cNvPr>
          <p:cNvPicPr>
            <a:picLocks noChangeAspect="1"/>
          </p:cNvPicPr>
          <p:nvPr/>
        </p:nvPicPr>
        <p:blipFill>
          <a:blip r:embed="rId4">
            <a:alphaModFix/>
          </a:blip>
          <a:srcRect t="15705"/>
          <a:stretch/>
        </p:blipFill>
        <p:spPr>
          <a:xfrm>
            <a:off x="3611" y="10"/>
            <a:ext cx="12188389" cy="6857990"/>
          </a:xfrm>
          <a:prstGeom prst="rect">
            <a:avLst/>
          </a:prstGeom>
        </p:spPr>
      </p:pic>
      <p:grpSp>
        <p:nvGrpSpPr>
          <p:cNvPr id="142" name="Group 141">
            <a:extLst>
              <a:ext uri="{FF2B5EF4-FFF2-40B4-BE49-F238E27FC236}">
                <a16:creationId xmlns:a16="http://schemas.microsoft.com/office/drawing/2014/main" id="{15502586-682B-4EDF-9515-674BB4E1CD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11455400" cy="6848476"/>
            <a:chOff x="372533" y="0"/>
            <a:chExt cx="11455400" cy="6848476"/>
          </a:xfrm>
        </p:grpSpPr>
        <p:sp>
          <p:nvSpPr>
            <p:cNvPr id="143" name="Round Diagonal Corner Rectangle 7">
              <a:extLst>
                <a:ext uri="{FF2B5EF4-FFF2-40B4-BE49-F238E27FC236}">
                  <a16:creationId xmlns:a16="http://schemas.microsoft.com/office/drawing/2014/main" id="{C4491F87-B86B-413A-ACCD-56525E533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4" name="Group 143">
              <a:extLst>
                <a:ext uri="{FF2B5EF4-FFF2-40B4-BE49-F238E27FC236}">
                  <a16:creationId xmlns:a16="http://schemas.microsoft.com/office/drawing/2014/main" id="{04A25545-7FDA-465A-8546-9D927F8286F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164" name="Freeform 32">
                <a:extLst>
                  <a:ext uri="{FF2B5EF4-FFF2-40B4-BE49-F238E27FC236}">
                    <a16:creationId xmlns:a16="http://schemas.microsoft.com/office/drawing/2014/main" id="{0AC67F09-E0D9-410A-A4DE-72D31697E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txBody>
              <a:bodyPr/>
              <a:lstStyle/>
              <a:p>
                <a:endParaRPr lang="en-US"/>
              </a:p>
            </p:txBody>
          </p:sp>
          <p:sp>
            <p:nvSpPr>
              <p:cNvPr id="165" name="Freeform 33">
                <a:extLst>
                  <a:ext uri="{FF2B5EF4-FFF2-40B4-BE49-F238E27FC236}">
                    <a16:creationId xmlns:a16="http://schemas.microsoft.com/office/drawing/2014/main" id="{B78F2FDE-85C9-4650-919F-C35464007D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txBody>
              <a:bodyPr/>
              <a:lstStyle/>
              <a:p>
                <a:endParaRPr lang="en-US"/>
              </a:p>
            </p:txBody>
          </p:sp>
          <p:sp>
            <p:nvSpPr>
              <p:cNvPr id="166" name="Freeform 34">
                <a:extLst>
                  <a:ext uri="{FF2B5EF4-FFF2-40B4-BE49-F238E27FC236}">
                    <a16:creationId xmlns:a16="http://schemas.microsoft.com/office/drawing/2014/main" id="{57DD2F8B-5242-455C-B03F-E2F6B6732E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167" name="Freeform 37">
                <a:extLst>
                  <a:ext uri="{FF2B5EF4-FFF2-40B4-BE49-F238E27FC236}">
                    <a16:creationId xmlns:a16="http://schemas.microsoft.com/office/drawing/2014/main" id="{B8CE3E90-8A76-4CD5-B28C-D71FF3718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txBody>
              <a:bodyPr/>
              <a:lstStyle/>
              <a:p>
                <a:endParaRPr lang="en-US"/>
              </a:p>
            </p:txBody>
          </p:sp>
        </p:grpSp>
        <p:grpSp>
          <p:nvGrpSpPr>
            <p:cNvPr id="145" name="Group 144">
              <a:extLst>
                <a:ext uri="{FF2B5EF4-FFF2-40B4-BE49-F238E27FC236}">
                  <a16:creationId xmlns:a16="http://schemas.microsoft.com/office/drawing/2014/main" id="{4C374541-D033-4B72-A232-5461EEAD4D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158" name="Freeform 35">
                <a:extLst>
                  <a:ext uri="{FF2B5EF4-FFF2-40B4-BE49-F238E27FC236}">
                    <a16:creationId xmlns:a16="http://schemas.microsoft.com/office/drawing/2014/main" id="{94766BAB-FE6E-4247-886B-736F831FE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txBody>
              <a:bodyPr/>
              <a:lstStyle/>
              <a:p>
                <a:endParaRPr lang="en-US"/>
              </a:p>
            </p:txBody>
          </p:sp>
          <p:sp>
            <p:nvSpPr>
              <p:cNvPr id="159" name="Freeform 36">
                <a:extLst>
                  <a:ext uri="{FF2B5EF4-FFF2-40B4-BE49-F238E27FC236}">
                    <a16:creationId xmlns:a16="http://schemas.microsoft.com/office/drawing/2014/main" id="{3C954FB2-C7A0-468C-8AD2-C278DCA642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txBody>
              <a:bodyPr/>
              <a:lstStyle/>
              <a:p>
                <a:endParaRPr lang="en-US"/>
              </a:p>
            </p:txBody>
          </p:sp>
          <p:sp>
            <p:nvSpPr>
              <p:cNvPr id="160" name="Freeform 38">
                <a:extLst>
                  <a:ext uri="{FF2B5EF4-FFF2-40B4-BE49-F238E27FC236}">
                    <a16:creationId xmlns:a16="http://schemas.microsoft.com/office/drawing/2014/main" id="{F52FBFD5-A528-4DB8-A802-814A7E421D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161" name="Freeform 39">
                <a:extLst>
                  <a:ext uri="{FF2B5EF4-FFF2-40B4-BE49-F238E27FC236}">
                    <a16:creationId xmlns:a16="http://schemas.microsoft.com/office/drawing/2014/main" id="{E57CCB6D-72AF-4D41-8C6C-9750D43DC6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txBody>
              <a:bodyPr/>
              <a:lstStyle/>
              <a:p>
                <a:endParaRPr lang="en-US"/>
              </a:p>
            </p:txBody>
          </p:sp>
          <p:sp>
            <p:nvSpPr>
              <p:cNvPr id="162" name="Freeform 40">
                <a:extLst>
                  <a:ext uri="{FF2B5EF4-FFF2-40B4-BE49-F238E27FC236}">
                    <a16:creationId xmlns:a16="http://schemas.microsoft.com/office/drawing/2014/main" id="{19D203AA-CF94-405B-800C-0C79855218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163" name="Rectangle 41">
                <a:extLst>
                  <a:ext uri="{FF2B5EF4-FFF2-40B4-BE49-F238E27FC236}">
                    <a16:creationId xmlns:a16="http://schemas.microsoft.com/office/drawing/2014/main" id="{7D053665-E810-419F-9D63-2A54CB477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txBody>
              <a:bodyPr/>
              <a:lstStyle/>
              <a:p>
                <a:endParaRPr lang="en-US"/>
              </a:p>
            </p:txBody>
          </p:sp>
        </p:grpSp>
        <p:grpSp>
          <p:nvGrpSpPr>
            <p:cNvPr id="146" name="Group 145">
              <a:extLst>
                <a:ext uri="{FF2B5EF4-FFF2-40B4-BE49-F238E27FC236}">
                  <a16:creationId xmlns:a16="http://schemas.microsoft.com/office/drawing/2014/main" id="{DEAF6153-6BF6-448C-81C1-2817B0F7800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154" name="Freeform 32">
                <a:extLst>
                  <a:ext uri="{FF2B5EF4-FFF2-40B4-BE49-F238E27FC236}">
                    <a16:creationId xmlns:a16="http://schemas.microsoft.com/office/drawing/2014/main" id="{A7E0D3C0-552C-4741-AFBE-E665CEA06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txBody>
              <a:bodyPr/>
              <a:lstStyle/>
              <a:p>
                <a:endParaRPr lang="en-US"/>
              </a:p>
            </p:txBody>
          </p:sp>
          <p:sp>
            <p:nvSpPr>
              <p:cNvPr id="155" name="Freeform 33">
                <a:extLst>
                  <a:ext uri="{FF2B5EF4-FFF2-40B4-BE49-F238E27FC236}">
                    <a16:creationId xmlns:a16="http://schemas.microsoft.com/office/drawing/2014/main" id="{CAF96EBF-4E74-4F88-BD05-A4AE1694A4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txBody>
              <a:bodyPr/>
              <a:lstStyle/>
              <a:p>
                <a:endParaRPr lang="en-US"/>
              </a:p>
            </p:txBody>
          </p:sp>
          <p:sp>
            <p:nvSpPr>
              <p:cNvPr id="156" name="Freeform 34">
                <a:extLst>
                  <a:ext uri="{FF2B5EF4-FFF2-40B4-BE49-F238E27FC236}">
                    <a16:creationId xmlns:a16="http://schemas.microsoft.com/office/drawing/2014/main" id="{D49C51B9-E4E4-410D-8AAB-7E308A1D45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157" name="Freeform 37">
                <a:extLst>
                  <a:ext uri="{FF2B5EF4-FFF2-40B4-BE49-F238E27FC236}">
                    <a16:creationId xmlns:a16="http://schemas.microsoft.com/office/drawing/2014/main" id="{354F0627-1BD6-4455-967A-32DB31C82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txBody>
              <a:bodyPr/>
              <a:lstStyle/>
              <a:p>
                <a:endParaRPr lang="en-US"/>
              </a:p>
            </p:txBody>
          </p:sp>
        </p:grpSp>
        <p:grpSp>
          <p:nvGrpSpPr>
            <p:cNvPr id="147" name="Group 146">
              <a:extLst>
                <a:ext uri="{FF2B5EF4-FFF2-40B4-BE49-F238E27FC236}">
                  <a16:creationId xmlns:a16="http://schemas.microsoft.com/office/drawing/2014/main" id="{BC21AED9-0CB5-426C-A1C4-6EEB548050D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148" name="Freeform 35">
                <a:extLst>
                  <a:ext uri="{FF2B5EF4-FFF2-40B4-BE49-F238E27FC236}">
                    <a16:creationId xmlns:a16="http://schemas.microsoft.com/office/drawing/2014/main" id="{8D8A778B-9916-47AC-A28A-07F01A83F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txBody>
              <a:bodyPr/>
              <a:lstStyle/>
              <a:p>
                <a:endParaRPr lang="en-US"/>
              </a:p>
            </p:txBody>
          </p:sp>
          <p:sp>
            <p:nvSpPr>
              <p:cNvPr id="149" name="Freeform 36">
                <a:extLst>
                  <a:ext uri="{FF2B5EF4-FFF2-40B4-BE49-F238E27FC236}">
                    <a16:creationId xmlns:a16="http://schemas.microsoft.com/office/drawing/2014/main" id="{65323B96-DF0E-463C-B290-C22D3C5532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txBody>
              <a:bodyPr/>
              <a:lstStyle/>
              <a:p>
                <a:endParaRPr lang="en-US"/>
              </a:p>
            </p:txBody>
          </p:sp>
          <p:sp>
            <p:nvSpPr>
              <p:cNvPr id="150" name="Freeform 38">
                <a:extLst>
                  <a:ext uri="{FF2B5EF4-FFF2-40B4-BE49-F238E27FC236}">
                    <a16:creationId xmlns:a16="http://schemas.microsoft.com/office/drawing/2014/main" id="{65A0E255-1142-422E-A62A-5044177C5A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151" name="Freeform 39">
                <a:extLst>
                  <a:ext uri="{FF2B5EF4-FFF2-40B4-BE49-F238E27FC236}">
                    <a16:creationId xmlns:a16="http://schemas.microsoft.com/office/drawing/2014/main" id="{233A955D-DB0D-42F8-B490-E01FB9C45C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txBody>
              <a:bodyPr/>
              <a:lstStyle/>
              <a:p>
                <a:endParaRPr lang="en-US"/>
              </a:p>
            </p:txBody>
          </p:sp>
          <p:sp>
            <p:nvSpPr>
              <p:cNvPr id="152" name="Freeform 40">
                <a:extLst>
                  <a:ext uri="{FF2B5EF4-FFF2-40B4-BE49-F238E27FC236}">
                    <a16:creationId xmlns:a16="http://schemas.microsoft.com/office/drawing/2014/main" id="{F0F0C29B-EB52-470C-AF64-FC54F5C250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153" name="Rectangle 41">
                <a:extLst>
                  <a:ext uri="{FF2B5EF4-FFF2-40B4-BE49-F238E27FC236}">
                    <a16:creationId xmlns:a16="http://schemas.microsoft.com/office/drawing/2014/main" id="{A6C0E942-454D-483D-84FB-89308C8F15B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txBody>
              <a:bodyPr/>
              <a:lstStyle/>
              <a:p>
                <a:endParaRPr lang="en-US"/>
              </a:p>
            </p:txBody>
          </p:sp>
        </p:grpSp>
      </p:grpSp>
      <p:sp>
        <p:nvSpPr>
          <p:cNvPr id="2" name="Title 1">
            <a:extLst>
              <a:ext uri="{FF2B5EF4-FFF2-40B4-BE49-F238E27FC236}">
                <a16:creationId xmlns:a16="http://schemas.microsoft.com/office/drawing/2014/main" id="{F845701C-91CE-B5B7-986C-AA67AD618FC4}"/>
              </a:ext>
            </a:extLst>
          </p:cNvPr>
          <p:cNvSpPr>
            <a:spLocks noGrp="1"/>
          </p:cNvSpPr>
          <p:nvPr>
            <p:ph type="title"/>
          </p:nvPr>
        </p:nvSpPr>
        <p:spPr>
          <a:xfrm>
            <a:off x="1143001" y="1007533"/>
            <a:ext cx="9905998" cy="1092200"/>
          </a:xfrm>
        </p:spPr>
        <p:txBody>
          <a:bodyPr>
            <a:normAutofit/>
          </a:bodyPr>
          <a:lstStyle/>
          <a:p>
            <a:pPr algn="ctr"/>
            <a:r>
              <a:rPr lang="en-US"/>
              <a:t>Why Does it Matter?</a:t>
            </a:r>
          </a:p>
        </p:txBody>
      </p:sp>
      <p:sp>
        <p:nvSpPr>
          <p:cNvPr id="133" name="Content Placeholder 2">
            <a:extLst>
              <a:ext uri="{FF2B5EF4-FFF2-40B4-BE49-F238E27FC236}">
                <a16:creationId xmlns:a16="http://schemas.microsoft.com/office/drawing/2014/main" id="{4F6A0B99-7C55-CB1A-C5CA-39A99A8BD6E6}"/>
              </a:ext>
            </a:extLst>
          </p:cNvPr>
          <p:cNvSpPr>
            <a:spLocks noGrp="1"/>
          </p:cNvSpPr>
          <p:nvPr>
            <p:ph idx="1"/>
          </p:nvPr>
        </p:nvSpPr>
        <p:spPr>
          <a:xfrm>
            <a:off x="1143001" y="2252134"/>
            <a:ext cx="9905999" cy="3454399"/>
          </a:xfrm>
        </p:spPr>
        <p:txBody>
          <a:bodyPr vert="horz" lIns="91440" tIns="45720" rIns="91440" bIns="45720" rtlCol="0" anchor="ctr">
            <a:normAutofit/>
          </a:bodyPr>
          <a:lstStyle/>
          <a:p>
            <a:r>
              <a:rPr lang="en-US" sz="2000"/>
              <a:t>Driving a modern car produces terabytes of data</a:t>
            </a:r>
          </a:p>
          <a:p>
            <a:pPr lvl="1">
              <a:buFont typeface="Courier New" panose="020B0604020202020204" pitchFamily="34" charset="0"/>
              <a:buChar char="o"/>
            </a:pPr>
            <a:r>
              <a:rPr lang="en-US"/>
              <a:t>How is it stored?</a:t>
            </a:r>
          </a:p>
          <a:p>
            <a:pPr lvl="1">
              <a:buFont typeface="Courier New" panose="020B0604020202020204" pitchFamily="34" charset="0"/>
              <a:buChar char="o"/>
            </a:pPr>
            <a:r>
              <a:rPr lang="en-US"/>
              <a:t>Where is it sent?</a:t>
            </a:r>
          </a:p>
          <a:p>
            <a:pPr lvl="1">
              <a:buFont typeface="Courier New" panose="020B0604020202020204" pitchFamily="34" charset="0"/>
              <a:buChar char="o"/>
            </a:pPr>
            <a:r>
              <a:rPr lang="en-US"/>
              <a:t>What data is produced?</a:t>
            </a:r>
          </a:p>
          <a:p>
            <a:r>
              <a:rPr lang="en-US" sz="2000"/>
              <a:t>Who wants that data, and why?</a:t>
            </a:r>
          </a:p>
          <a:p>
            <a:r>
              <a:rPr lang="en-US" sz="2000"/>
              <a:t>Who is willing to protect that data?</a:t>
            </a:r>
          </a:p>
          <a:p>
            <a:pPr lvl="1">
              <a:buFont typeface="Courier New" panose="020B0604020202020204" pitchFamily="34" charset="0"/>
              <a:buChar char="o"/>
            </a:pPr>
            <a:r>
              <a:rPr lang="en-US"/>
              <a:t>How do they protect that data?</a:t>
            </a:r>
          </a:p>
        </p:txBody>
      </p:sp>
    </p:spTree>
    <p:extLst>
      <p:ext uri="{BB962C8B-B14F-4D97-AF65-F5344CB8AC3E}">
        <p14:creationId xmlns:p14="http://schemas.microsoft.com/office/powerpoint/2010/main" val="3581822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50"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en-US"/>
            </a:p>
          </p:txBody>
        </p:sp>
        <p:sp>
          <p:nvSpPr>
            <p:cNvPr id="51"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52"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53"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54"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55"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56"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57"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58"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59"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60"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61"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62"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63"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64"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65"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66"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en-US"/>
            </a:p>
          </p:txBody>
        </p:sp>
        <p:sp>
          <p:nvSpPr>
            <p:cNvPr id="67"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68"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69"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70"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71"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72"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73"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74"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75"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76"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grpSp>
      <p:pic>
        <p:nvPicPr>
          <p:cNvPr id="78"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80" name="Rectangle 79">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82" name="Group 81">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83"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en-US"/>
            </a:p>
          </p:txBody>
        </p:sp>
        <p:sp>
          <p:nvSpPr>
            <p:cNvPr id="84"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85"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86"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87"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88"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89"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90"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91"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92"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93"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94"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95"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96"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97"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98"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99"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en-US"/>
            </a:p>
          </p:txBody>
        </p:sp>
        <p:sp>
          <p:nvSpPr>
            <p:cNvPr id="100"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01"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02"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03"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04"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05"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06"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07"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08"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09"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grpSp>
      <p:pic>
        <p:nvPicPr>
          <p:cNvPr id="111"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F299F60-78B6-7586-9D81-F46A55B8AE67}"/>
              </a:ext>
            </a:extLst>
          </p:cNvPr>
          <p:cNvSpPr>
            <a:spLocks noGrp="1"/>
          </p:cNvSpPr>
          <p:nvPr>
            <p:ph type="title"/>
          </p:nvPr>
        </p:nvSpPr>
        <p:spPr>
          <a:xfrm>
            <a:off x="853330" y="1134681"/>
            <a:ext cx="2743310" cy="4255025"/>
          </a:xfrm>
        </p:spPr>
        <p:txBody>
          <a:bodyPr>
            <a:normAutofit/>
          </a:bodyPr>
          <a:lstStyle/>
          <a:p>
            <a:r>
              <a:rPr lang="en-US" sz="3300">
                <a:solidFill>
                  <a:srgbClr val="FFFFFF"/>
                </a:solidFill>
              </a:rPr>
              <a:t>Types of Information Produced</a:t>
            </a:r>
          </a:p>
        </p:txBody>
      </p:sp>
      <p:graphicFrame>
        <p:nvGraphicFramePr>
          <p:cNvPr id="43" name="Content Placeholder 2">
            <a:extLst>
              <a:ext uri="{FF2B5EF4-FFF2-40B4-BE49-F238E27FC236}">
                <a16:creationId xmlns:a16="http://schemas.microsoft.com/office/drawing/2014/main" id="{3A2ABC96-0886-20A7-0272-514F4B41F452}"/>
              </a:ext>
            </a:extLst>
          </p:cNvPr>
          <p:cNvGraphicFramePr>
            <a:graphicFrameLocks noGrp="1"/>
          </p:cNvGraphicFramePr>
          <p:nvPr>
            <p:ph idx="1"/>
            <p:extLst>
              <p:ext uri="{D42A27DB-BD31-4B8C-83A1-F6EECF244321}">
                <p14:modId xmlns:p14="http://schemas.microsoft.com/office/powerpoint/2010/main" val="3284270061"/>
              </p:ext>
            </p:extLst>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93903753"/>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EEF4763-EB4A-4A35-89EB-AD2763B48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2B3456-843C-F046-6D29-3CBE6C289FFA}"/>
              </a:ext>
            </a:extLst>
          </p:cNvPr>
          <p:cNvSpPr>
            <a:spLocks noGrp="1"/>
          </p:cNvSpPr>
          <p:nvPr>
            <p:ph type="title"/>
          </p:nvPr>
        </p:nvSpPr>
        <p:spPr>
          <a:xfrm>
            <a:off x="1141413" y="618518"/>
            <a:ext cx="9905998" cy="1478570"/>
          </a:xfrm>
        </p:spPr>
        <p:txBody>
          <a:bodyPr>
            <a:normAutofit/>
          </a:bodyPr>
          <a:lstStyle/>
          <a:p>
            <a:r>
              <a:rPr lang="en-US"/>
              <a:t>Data Abuses</a:t>
            </a:r>
            <a:endParaRPr lang="en-US" dirty="0"/>
          </a:p>
        </p:txBody>
      </p:sp>
      <p:graphicFrame>
        <p:nvGraphicFramePr>
          <p:cNvPr id="13" name="Content Placeholder 2">
            <a:extLst>
              <a:ext uri="{FF2B5EF4-FFF2-40B4-BE49-F238E27FC236}">
                <a16:creationId xmlns:a16="http://schemas.microsoft.com/office/drawing/2014/main" id="{38743278-7EDD-1DA7-7A49-9A0DEFDF47B3}"/>
              </a:ext>
            </a:extLst>
          </p:cNvPr>
          <p:cNvGraphicFramePr>
            <a:graphicFrameLocks noGrp="1"/>
          </p:cNvGraphicFramePr>
          <p:nvPr>
            <p:ph idx="1"/>
            <p:extLst>
              <p:ext uri="{D42A27DB-BD31-4B8C-83A1-F6EECF244321}">
                <p14:modId xmlns:p14="http://schemas.microsoft.com/office/powerpoint/2010/main" val="2202499867"/>
              </p:ext>
            </p:extLst>
          </p:nvPr>
        </p:nvGraphicFramePr>
        <p:xfrm>
          <a:off x="1141411" y="2440771"/>
          <a:ext cx="9905999" cy="3584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2671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62">
            <a:extLst>
              <a:ext uri="{FF2B5EF4-FFF2-40B4-BE49-F238E27FC236}">
                <a16:creationId xmlns:a16="http://schemas.microsoft.com/office/drawing/2014/main" id="{54B9C16B-AC4A-44ED-9075-F76549B46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 name="Group 64">
            <a:extLst>
              <a:ext uri="{FF2B5EF4-FFF2-40B4-BE49-F238E27FC236}">
                <a16:creationId xmlns:a16="http://schemas.microsoft.com/office/drawing/2014/main" id="{62A2FEB6-F419-4684-9ABC-9E32E012E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0" y="-11384"/>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66" name="Rectangle 5">
              <a:extLst>
                <a:ext uri="{FF2B5EF4-FFF2-40B4-BE49-F238E27FC236}">
                  <a16:creationId xmlns:a16="http://schemas.microsoft.com/office/drawing/2014/main" id="{21E24A15-28D6-4CEB-9268-0BB0BEEAF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en-US"/>
            </a:p>
          </p:txBody>
        </p:sp>
        <p:sp>
          <p:nvSpPr>
            <p:cNvPr id="67" name="Freeform 6">
              <a:extLst>
                <a:ext uri="{FF2B5EF4-FFF2-40B4-BE49-F238E27FC236}">
                  <a16:creationId xmlns:a16="http://schemas.microsoft.com/office/drawing/2014/main" id="{4345933F-9633-4510-90E1-08B0E2A19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68" name="Freeform 7">
              <a:extLst>
                <a:ext uri="{FF2B5EF4-FFF2-40B4-BE49-F238E27FC236}">
                  <a16:creationId xmlns:a16="http://schemas.microsoft.com/office/drawing/2014/main" id="{C68A48FB-1BE4-4053-A76F-5A5511BA0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69" name="Freeform 8">
              <a:extLst>
                <a:ext uri="{FF2B5EF4-FFF2-40B4-BE49-F238E27FC236}">
                  <a16:creationId xmlns:a16="http://schemas.microsoft.com/office/drawing/2014/main" id="{8149777B-6A9F-4C95-BF44-F9646450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70" name="Freeform 9">
              <a:extLst>
                <a:ext uri="{FF2B5EF4-FFF2-40B4-BE49-F238E27FC236}">
                  <a16:creationId xmlns:a16="http://schemas.microsoft.com/office/drawing/2014/main" id="{0654845E-622A-4AD3-8F3A-6E1DEAB5FC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71" name="Freeform 10">
              <a:extLst>
                <a:ext uri="{FF2B5EF4-FFF2-40B4-BE49-F238E27FC236}">
                  <a16:creationId xmlns:a16="http://schemas.microsoft.com/office/drawing/2014/main" id="{DF1C0739-3D08-4C83-857E-B0724A6E8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72" name="Freeform 11">
              <a:extLst>
                <a:ext uri="{FF2B5EF4-FFF2-40B4-BE49-F238E27FC236}">
                  <a16:creationId xmlns:a16="http://schemas.microsoft.com/office/drawing/2014/main" id="{D235EAA0-7D5A-453A-9643-EE7A4954E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73" name="Freeform 12">
              <a:extLst>
                <a:ext uri="{FF2B5EF4-FFF2-40B4-BE49-F238E27FC236}">
                  <a16:creationId xmlns:a16="http://schemas.microsoft.com/office/drawing/2014/main" id="{94C6FB7C-72DE-42DE-8F58-CCE9B8F5562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74" name="Freeform 13">
              <a:extLst>
                <a:ext uri="{FF2B5EF4-FFF2-40B4-BE49-F238E27FC236}">
                  <a16:creationId xmlns:a16="http://schemas.microsoft.com/office/drawing/2014/main" id="{FE31E0FE-EC8D-4EA7-BD9D-02F8C54FDB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75" name="Freeform 14">
              <a:extLst>
                <a:ext uri="{FF2B5EF4-FFF2-40B4-BE49-F238E27FC236}">
                  <a16:creationId xmlns:a16="http://schemas.microsoft.com/office/drawing/2014/main" id="{69FE4B12-13E0-48F9-9E18-66406B8D3C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76" name="Freeform 15">
              <a:extLst>
                <a:ext uri="{FF2B5EF4-FFF2-40B4-BE49-F238E27FC236}">
                  <a16:creationId xmlns:a16="http://schemas.microsoft.com/office/drawing/2014/main" id="{87FAADC3-B321-43EE-B8F3-2842D84098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77" name="Line 16">
              <a:extLst>
                <a:ext uri="{FF2B5EF4-FFF2-40B4-BE49-F238E27FC236}">
                  <a16:creationId xmlns:a16="http://schemas.microsoft.com/office/drawing/2014/main" id="{90461464-1683-402F-A72B-8558CC67774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78" name="Freeform 17">
              <a:extLst>
                <a:ext uri="{FF2B5EF4-FFF2-40B4-BE49-F238E27FC236}">
                  <a16:creationId xmlns:a16="http://schemas.microsoft.com/office/drawing/2014/main" id="{70F594E7-32D0-45B9-A3CF-636CF6FCB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79" name="Freeform 18">
              <a:extLst>
                <a:ext uri="{FF2B5EF4-FFF2-40B4-BE49-F238E27FC236}">
                  <a16:creationId xmlns:a16="http://schemas.microsoft.com/office/drawing/2014/main" id="{8AEF60E1-26C2-4E3C-B839-347DDD23C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80" name="Freeform 19">
              <a:extLst>
                <a:ext uri="{FF2B5EF4-FFF2-40B4-BE49-F238E27FC236}">
                  <a16:creationId xmlns:a16="http://schemas.microsoft.com/office/drawing/2014/main" id="{792FE54B-EE9D-4E57-B6BC-6A9196BE89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81" name="Freeform 20">
              <a:extLst>
                <a:ext uri="{FF2B5EF4-FFF2-40B4-BE49-F238E27FC236}">
                  <a16:creationId xmlns:a16="http://schemas.microsoft.com/office/drawing/2014/main" id="{72BE56DF-619D-463E-8F88-CABA09DA88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82" name="Rectangle 21">
              <a:extLst>
                <a:ext uri="{FF2B5EF4-FFF2-40B4-BE49-F238E27FC236}">
                  <a16:creationId xmlns:a16="http://schemas.microsoft.com/office/drawing/2014/main" id="{C7430457-1935-4BBF-A6A7-7C3125A02E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en-US"/>
            </a:p>
          </p:txBody>
        </p:sp>
        <p:sp>
          <p:nvSpPr>
            <p:cNvPr id="83" name="Freeform 22">
              <a:extLst>
                <a:ext uri="{FF2B5EF4-FFF2-40B4-BE49-F238E27FC236}">
                  <a16:creationId xmlns:a16="http://schemas.microsoft.com/office/drawing/2014/main" id="{BB006150-E547-4E84-A2B1-59131F3D53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84" name="Freeform 23">
              <a:extLst>
                <a:ext uri="{FF2B5EF4-FFF2-40B4-BE49-F238E27FC236}">
                  <a16:creationId xmlns:a16="http://schemas.microsoft.com/office/drawing/2014/main" id="{5A8CD074-956B-41A4-870B-001554B69B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85" name="Freeform 24">
              <a:extLst>
                <a:ext uri="{FF2B5EF4-FFF2-40B4-BE49-F238E27FC236}">
                  <a16:creationId xmlns:a16="http://schemas.microsoft.com/office/drawing/2014/main" id="{070C253B-974E-459F-AD0B-705722482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86" name="Freeform 25">
              <a:extLst>
                <a:ext uri="{FF2B5EF4-FFF2-40B4-BE49-F238E27FC236}">
                  <a16:creationId xmlns:a16="http://schemas.microsoft.com/office/drawing/2014/main" id="{BBC07B3D-A631-44EA-861A-7D80383A10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87" name="Freeform 26">
              <a:extLst>
                <a:ext uri="{FF2B5EF4-FFF2-40B4-BE49-F238E27FC236}">
                  <a16:creationId xmlns:a16="http://schemas.microsoft.com/office/drawing/2014/main" id="{32039DC6-B4CF-4A5A-8D17-3A568D12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88" name="Freeform 27">
              <a:extLst>
                <a:ext uri="{FF2B5EF4-FFF2-40B4-BE49-F238E27FC236}">
                  <a16:creationId xmlns:a16="http://schemas.microsoft.com/office/drawing/2014/main" id="{99E0C81F-5D8D-4AF8-BDE5-4DF75868F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89" name="Freeform 28">
              <a:extLst>
                <a:ext uri="{FF2B5EF4-FFF2-40B4-BE49-F238E27FC236}">
                  <a16:creationId xmlns:a16="http://schemas.microsoft.com/office/drawing/2014/main" id="{0D946680-855C-41EC-BBA2-61F6F776E5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90" name="Freeform 29">
              <a:extLst>
                <a:ext uri="{FF2B5EF4-FFF2-40B4-BE49-F238E27FC236}">
                  <a16:creationId xmlns:a16="http://schemas.microsoft.com/office/drawing/2014/main" id="{E6FAD9E8-6E13-45A0-A5D6-8BCAD27B40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91" name="Freeform 30">
              <a:extLst>
                <a:ext uri="{FF2B5EF4-FFF2-40B4-BE49-F238E27FC236}">
                  <a16:creationId xmlns:a16="http://schemas.microsoft.com/office/drawing/2014/main" id="{0CCBC8FA-0581-454F-9FD1-6B6102A1A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92" name="Freeform 31">
              <a:extLst>
                <a:ext uri="{FF2B5EF4-FFF2-40B4-BE49-F238E27FC236}">
                  <a16:creationId xmlns:a16="http://schemas.microsoft.com/office/drawing/2014/main" id="{5D6C328F-65A5-41E8-86E9-E4E638CC3B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grpSp>
      <p:pic>
        <p:nvPicPr>
          <p:cNvPr id="94" name="Picture 2">
            <a:extLst>
              <a:ext uri="{FF2B5EF4-FFF2-40B4-BE49-F238E27FC236}">
                <a16:creationId xmlns:a16="http://schemas.microsoft.com/office/drawing/2014/main" id="{3E94A106-9341-485C-9057-9D62B2BD0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96" name="Rectangle 95">
            <a:extLst>
              <a:ext uri="{FF2B5EF4-FFF2-40B4-BE49-F238E27FC236}">
                <a16:creationId xmlns:a16="http://schemas.microsoft.com/office/drawing/2014/main" id="{B53044DC-4918-43DA-B49D-91673C6C9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98" name="Group 97">
            <a:extLst>
              <a:ext uri="{FF2B5EF4-FFF2-40B4-BE49-F238E27FC236}">
                <a16:creationId xmlns:a16="http://schemas.microsoft.com/office/drawing/2014/main" id="{1DCE6B36-1420-43AB-86CF-4E653A517B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0" y="-9998"/>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99" name="Rectangle 5">
              <a:extLst>
                <a:ext uri="{FF2B5EF4-FFF2-40B4-BE49-F238E27FC236}">
                  <a16:creationId xmlns:a16="http://schemas.microsoft.com/office/drawing/2014/main" id="{72626E0B-9628-468E-A713-011C02F60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en-US"/>
            </a:p>
          </p:txBody>
        </p:sp>
        <p:sp>
          <p:nvSpPr>
            <p:cNvPr id="100" name="Freeform 6">
              <a:extLst>
                <a:ext uri="{FF2B5EF4-FFF2-40B4-BE49-F238E27FC236}">
                  <a16:creationId xmlns:a16="http://schemas.microsoft.com/office/drawing/2014/main" id="{93F7977A-BD91-4B0D-9A8D-372DB67AD8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01" name="Freeform 7">
              <a:extLst>
                <a:ext uri="{FF2B5EF4-FFF2-40B4-BE49-F238E27FC236}">
                  <a16:creationId xmlns:a16="http://schemas.microsoft.com/office/drawing/2014/main" id="{9FEE6A56-01A1-404D-864E-1C2587C9AF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02" name="Freeform 8">
              <a:extLst>
                <a:ext uri="{FF2B5EF4-FFF2-40B4-BE49-F238E27FC236}">
                  <a16:creationId xmlns:a16="http://schemas.microsoft.com/office/drawing/2014/main" id="{E74DBBF2-EF6F-4E3E-B183-F8EEE7609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03" name="Freeform 9">
              <a:extLst>
                <a:ext uri="{FF2B5EF4-FFF2-40B4-BE49-F238E27FC236}">
                  <a16:creationId xmlns:a16="http://schemas.microsoft.com/office/drawing/2014/main" id="{ABCF0F27-B056-474C-A0FB-1DB747A92F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04" name="Freeform 10">
              <a:extLst>
                <a:ext uri="{FF2B5EF4-FFF2-40B4-BE49-F238E27FC236}">
                  <a16:creationId xmlns:a16="http://schemas.microsoft.com/office/drawing/2014/main" id="{0A0A5B7B-BA2A-45CC-AABE-9D5B08A5D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05" name="Freeform 11">
              <a:extLst>
                <a:ext uri="{FF2B5EF4-FFF2-40B4-BE49-F238E27FC236}">
                  <a16:creationId xmlns:a16="http://schemas.microsoft.com/office/drawing/2014/main" id="{3C9A5D2B-1787-4954-9108-B9D497A87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06" name="Freeform 12">
              <a:extLst>
                <a:ext uri="{FF2B5EF4-FFF2-40B4-BE49-F238E27FC236}">
                  <a16:creationId xmlns:a16="http://schemas.microsoft.com/office/drawing/2014/main" id="{818C4F8B-7556-49A7-83C6-C8F631F6A9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07" name="Freeform 13">
              <a:extLst>
                <a:ext uri="{FF2B5EF4-FFF2-40B4-BE49-F238E27FC236}">
                  <a16:creationId xmlns:a16="http://schemas.microsoft.com/office/drawing/2014/main" id="{22BED614-D078-47EA-9C72-190217FDD5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08" name="Freeform 14">
              <a:extLst>
                <a:ext uri="{FF2B5EF4-FFF2-40B4-BE49-F238E27FC236}">
                  <a16:creationId xmlns:a16="http://schemas.microsoft.com/office/drawing/2014/main" id="{73DE0BF2-86D7-4038-AC4B-AF0F116A5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09" name="Freeform 15">
              <a:extLst>
                <a:ext uri="{FF2B5EF4-FFF2-40B4-BE49-F238E27FC236}">
                  <a16:creationId xmlns:a16="http://schemas.microsoft.com/office/drawing/2014/main" id="{11D8BB55-D027-420C-9EF9-49B3BA79DC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10" name="Line 16">
              <a:extLst>
                <a:ext uri="{FF2B5EF4-FFF2-40B4-BE49-F238E27FC236}">
                  <a16:creationId xmlns:a16="http://schemas.microsoft.com/office/drawing/2014/main" id="{3FAEF5CE-07ED-46A7-9777-D86C7071958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111" name="Freeform 17">
              <a:extLst>
                <a:ext uri="{FF2B5EF4-FFF2-40B4-BE49-F238E27FC236}">
                  <a16:creationId xmlns:a16="http://schemas.microsoft.com/office/drawing/2014/main" id="{29CAFB1A-357C-4313-B734-1CD4E4F9D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12" name="Freeform 18">
              <a:extLst>
                <a:ext uri="{FF2B5EF4-FFF2-40B4-BE49-F238E27FC236}">
                  <a16:creationId xmlns:a16="http://schemas.microsoft.com/office/drawing/2014/main" id="{653161D3-8634-4BB7-A2BC-028C4EAA1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13" name="Freeform 19">
              <a:extLst>
                <a:ext uri="{FF2B5EF4-FFF2-40B4-BE49-F238E27FC236}">
                  <a16:creationId xmlns:a16="http://schemas.microsoft.com/office/drawing/2014/main" id="{9537546A-6FF1-408B-AFE2-BBF7D34823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14" name="Freeform 20">
              <a:extLst>
                <a:ext uri="{FF2B5EF4-FFF2-40B4-BE49-F238E27FC236}">
                  <a16:creationId xmlns:a16="http://schemas.microsoft.com/office/drawing/2014/main" id="{F73EE662-79B7-404B-B1B8-0E096BE4CD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15" name="Rectangle 21">
              <a:extLst>
                <a:ext uri="{FF2B5EF4-FFF2-40B4-BE49-F238E27FC236}">
                  <a16:creationId xmlns:a16="http://schemas.microsoft.com/office/drawing/2014/main" id="{B6DDB906-1F52-4D64-8493-4816EDDD34C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en-US"/>
            </a:p>
          </p:txBody>
        </p:sp>
        <p:sp>
          <p:nvSpPr>
            <p:cNvPr id="116" name="Freeform 22">
              <a:extLst>
                <a:ext uri="{FF2B5EF4-FFF2-40B4-BE49-F238E27FC236}">
                  <a16:creationId xmlns:a16="http://schemas.microsoft.com/office/drawing/2014/main" id="{4FA472A5-ABEA-4961-897B-7EB96AF09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17" name="Freeform 23">
              <a:extLst>
                <a:ext uri="{FF2B5EF4-FFF2-40B4-BE49-F238E27FC236}">
                  <a16:creationId xmlns:a16="http://schemas.microsoft.com/office/drawing/2014/main" id="{54226E99-C38F-4456-A1F8-8897483FD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18" name="Freeform 24">
              <a:extLst>
                <a:ext uri="{FF2B5EF4-FFF2-40B4-BE49-F238E27FC236}">
                  <a16:creationId xmlns:a16="http://schemas.microsoft.com/office/drawing/2014/main" id="{0A4A0196-A383-4629-B9A5-9C87E846C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19" name="Freeform 25">
              <a:extLst>
                <a:ext uri="{FF2B5EF4-FFF2-40B4-BE49-F238E27FC236}">
                  <a16:creationId xmlns:a16="http://schemas.microsoft.com/office/drawing/2014/main" id="{BA5E608D-2E7B-4662-A9A0-18D4E0F0DC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20" name="Freeform 26">
              <a:extLst>
                <a:ext uri="{FF2B5EF4-FFF2-40B4-BE49-F238E27FC236}">
                  <a16:creationId xmlns:a16="http://schemas.microsoft.com/office/drawing/2014/main" id="{5E211F37-790F-4BD7-B055-022AE0C2E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21" name="Freeform 27">
              <a:extLst>
                <a:ext uri="{FF2B5EF4-FFF2-40B4-BE49-F238E27FC236}">
                  <a16:creationId xmlns:a16="http://schemas.microsoft.com/office/drawing/2014/main" id="{96F375D0-232A-490A-9499-CB5FBA3F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22" name="Freeform 28">
              <a:extLst>
                <a:ext uri="{FF2B5EF4-FFF2-40B4-BE49-F238E27FC236}">
                  <a16:creationId xmlns:a16="http://schemas.microsoft.com/office/drawing/2014/main" id="{6B33B423-FD0F-4780-A0D6-32FC040B37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23" name="Freeform 29">
              <a:extLst>
                <a:ext uri="{FF2B5EF4-FFF2-40B4-BE49-F238E27FC236}">
                  <a16:creationId xmlns:a16="http://schemas.microsoft.com/office/drawing/2014/main" id="{B6BD1710-838F-4CDD-A000-C6C710A6A0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24" name="Freeform 30">
              <a:extLst>
                <a:ext uri="{FF2B5EF4-FFF2-40B4-BE49-F238E27FC236}">
                  <a16:creationId xmlns:a16="http://schemas.microsoft.com/office/drawing/2014/main" id="{0BB93533-1C95-4B0A-B0E2-168602B08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sp>
          <p:nvSpPr>
            <p:cNvPr id="125" name="Freeform 31">
              <a:extLst>
                <a:ext uri="{FF2B5EF4-FFF2-40B4-BE49-F238E27FC236}">
                  <a16:creationId xmlns:a16="http://schemas.microsoft.com/office/drawing/2014/main" id="{CB0B113D-1987-4D89-A475-511E092FE1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US"/>
            </a:p>
          </p:txBody>
        </p:sp>
      </p:grpSp>
      <p:pic>
        <p:nvPicPr>
          <p:cNvPr id="127" name="Picture 2">
            <a:extLst>
              <a:ext uri="{FF2B5EF4-FFF2-40B4-BE49-F238E27FC236}">
                <a16:creationId xmlns:a16="http://schemas.microsoft.com/office/drawing/2014/main" id="{9BE36DBF-0333-4D36-A5BF-81FDA2406FE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190" y="-13238"/>
            <a:ext cx="4062718" cy="6858001"/>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F756A06-59A6-1669-DFE8-E34539566282}"/>
              </a:ext>
            </a:extLst>
          </p:cNvPr>
          <p:cNvSpPr>
            <a:spLocks noGrp="1"/>
          </p:cNvSpPr>
          <p:nvPr>
            <p:ph type="title"/>
          </p:nvPr>
        </p:nvSpPr>
        <p:spPr>
          <a:xfrm>
            <a:off x="853330" y="1134681"/>
            <a:ext cx="2743310" cy="4255025"/>
          </a:xfrm>
        </p:spPr>
        <p:txBody>
          <a:bodyPr>
            <a:normAutofit/>
          </a:bodyPr>
          <a:lstStyle/>
          <a:p>
            <a:r>
              <a:rPr lang="en-US">
                <a:solidFill>
                  <a:srgbClr val="FFFFFF"/>
                </a:solidFill>
              </a:rPr>
              <a:t>Who Wants to Protect this Data?</a:t>
            </a:r>
          </a:p>
        </p:txBody>
      </p:sp>
      <p:graphicFrame>
        <p:nvGraphicFramePr>
          <p:cNvPr id="58" name="Content Placeholder 2">
            <a:extLst>
              <a:ext uri="{FF2B5EF4-FFF2-40B4-BE49-F238E27FC236}">
                <a16:creationId xmlns:a16="http://schemas.microsoft.com/office/drawing/2014/main" id="{7CB1D18C-5C69-A3C5-0614-977B7C80BC80}"/>
              </a:ext>
            </a:extLst>
          </p:cNvPr>
          <p:cNvGraphicFramePr>
            <a:graphicFrameLocks noGrp="1"/>
          </p:cNvGraphicFramePr>
          <p:nvPr>
            <p:ph idx="1"/>
            <p:extLst>
              <p:ext uri="{D42A27DB-BD31-4B8C-83A1-F6EECF244321}">
                <p14:modId xmlns:p14="http://schemas.microsoft.com/office/powerpoint/2010/main" val="74716267"/>
              </p:ext>
            </p:extLst>
          </p:nvPr>
        </p:nvGraphicFramePr>
        <p:xfrm>
          <a:off x="4662189" y="1134682"/>
          <a:ext cx="6692748" cy="4255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70275419"/>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6270675-9512-4978-8583-36659256E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E43EDF-6C9B-E69F-C81E-DAB5C2A14A7C}"/>
              </a:ext>
            </a:extLst>
          </p:cNvPr>
          <p:cNvSpPr>
            <a:spLocks noGrp="1"/>
          </p:cNvSpPr>
          <p:nvPr>
            <p:ph type="title"/>
          </p:nvPr>
        </p:nvSpPr>
        <p:spPr>
          <a:xfrm>
            <a:off x="1141413" y="618518"/>
            <a:ext cx="9905998" cy="1478570"/>
          </a:xfrm>
        </p:spPr>
        <p:txBody>
          <a:bodyPr>
            <a:normAutofit/>
          </a:bodyPr>
          <a:lstStyle/>
          <a:p>
            <a:r>
              <a:rPr lang="en-US"/>
              <a:t>Data Protection</a:t>
            </a:r>
            <a:endParaRPr lang="en-US" dirty="0"/>
          </a:p>
        </p:txBody>
      </p:sp>
      <p:graphicFrame>
        <p:nvGraphicFramePr>
          <p:cNvPr id="5" name="Content Placeholder 2">
            <a:extLst>
              <a:ext uri="{FF2B5EF4-FFF2-40B4-BE49-F238E27FC236}">
                <a16:creationId xmlns:a16="http://schemas.microsoft.com/office/drawing/2014/main" id="{0EBD8CCD-FE35-FD77-B054-2B1ABD29BF06}"/>
              </a:ext>
            </a:extLst>
          </p:cNvPr>
          <p:cNvGraphicFramePr>
            <a:graphicFrameLocks noGrp="1"/>
          </p:cNvGraphicFramePr>
          <p:nvPr>
            <p:ph idx="1"/>
            <p:extLst>
              <p:ext uri="{D42A27DB-BD31-4B8C-83A1-F6EECF244321}">
                <p14:modId xmlns:p14="http://schemas.microsoft.com/office/powerpoint/2010/main" val="3463106741"/>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70101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51"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53" name="Group 52">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54"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55"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6"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7"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58"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9"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0"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1"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2"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3"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4"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5"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6"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7"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8"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9"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70"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71"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72"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73"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74"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75"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76"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77"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78"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79"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0"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1"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2"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83"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4"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5"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6"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7"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8"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9"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90"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91"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92"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93"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94"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95"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96"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97"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98"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99"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0"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1"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2"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3"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4"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5"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6"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7"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D8647D50-1650-3857-71C7-2A04E45B662B}"/>
              </a:ext>
            </a:extLst>
          </p:cNvPr>
          <p:cNvSpPr>
            <a:spLocks noGrp="1"/>
          </p:cNvSpPr>
          <p:nvPr>
            <p:ph type="title"/>
          </p:nvPr>
        </p:nvSpPr>
        <p:spPr>
          <a:xfrm>
            <a:off x="8057397" y="1113282"/>
            <a:ext cx="3489569" cy="2396681"/>
          </a:xfrm>
        </p:spPr>
        <p:txBody>
          <a:bodyPr vert="horz" lIns="91440" tIns="45720" rIns="91440" bIns="45720" rtlCol="0" anchor="b">
            <a:normAutofit/>
          </a:bodyPr>
          <a:lstStyle/>
          <a:p>
            <a:r>
              <a:rPr lang="en-US" sz="4400"/>
              <a:t>Data Protection Model</a:t>
            </a:r>
          </a:p>
        </p:txBody>
      </p:sp>
      <p:sp>
        <p:nvSpPr>
          <p:cNvPr id="109" name="Round Diagonal Corner Rectangle 6">
            <a:extLst>
              <a:ext uri="{FF2B5EF4-FFF2-40B4-BE49-F238E27FC236}">
                <a16:creationId xmlns:a16="http://schemas.microsoft.com/office/drawing/2014/main" id="{8B3F5CD4-CBC8-4A22-9DCC-0420CA28A0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diagram of a communication system&#10;&#10;Description automatically generated">
            <a:extLst>
              <a:ext uri="{FF2B5EF4-FFF2-40B4-BE49-F238E27FC236}">
                <a16:creationId xmlns:a16="http://schemas.microsoft.com/office/drawing/2014/main" id="{7E6396AE-A0C1-B05C-D6D4-2F1E76B85443}"/>
              </a:ext>
            </a:extLst>
          </p:cNvPr>
          <p:cNvPicPr>
            <a:picLocks noChangeAspect="1"/>
          </p:cNvPicPr>
          <p:nvPr/>
        </p:nvPicPr>
        <p:blipFill>
          <a:blip r:embed="rId4"/>
          <a:srcRect b="2429"/>
          <a:stretch/>
        </p:blipFill>
        <p:spPr>
          <a:xfrm>
            <a:off x="1118988" y="1136606"/>
            <a:ext cx="6112382" cy="4577297"/>
          </a:xfrm>
          <a:prstGeom prst="rect">
            <a:avLst/>
          </a:prstGeom>
        </p:spPr>
      </p:pic>
    </p:spTree>
    <p:extLst>
      <p:ext uri="{BB962C8B-B14F-4D97-AF65-F5344CB8AC3E}">
        <p14:creationId xmlns:p14="http://schemas.microsoft.com/office/powerpoint/2010/main" val="4144815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6270675-9512-4978-8583-36659256E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7A3AC6-9E04-B8F6-3A31-43BD7E53F43F}"/>
              </a:ext>
            </a:extLst>
          </p:cNvPr>
          <p:cNvSpPr>
            <a:spLocks noGrp="1"/>
          </p:cNvSpPr>
          <p:nvPr>
            <p:ph type="title"/>
          </p:nvPr>
        </p:nvSpPr>
        <p:spPr>
          <a:xfrm>
            <a:off x="1141413" y="618518"/>
            <a:ext cx="9905998" cy="1478570"/>
          </a:xfrm>
        </p:spPr>
        <p:txBody>
          <a:bodyPr>
            <a:normAutofit/>
          </a:bodyPr>
          <a:lstStyle/>
          <a:p>
            <a:r>
              <a:rPr lang="en-US" dirty="0"/>
              <a:t>Research Timeline</a:t>
            </a:r>
          </a:p>
        </p:txBody>
      </p:sp>
      <p:graphicFrame>
        <p:nvGraphicFramePr>
          <p:cNvPr id="16" name="Diagram 2">
            <a:extLst>
              <a:ext uri="{FF2B5EF4-FFF2-40B4-BE49-F238E27FC236}">
                <a16:creationId xmlns:a16="http://schemas.microsoft.com/office/drawing/2014/main" id="{E8542237-268A-696F-A0B8-3A9DB3DACD5B}"/>
              </a:ext>
            </a:extLst>
          </p:cNvPr>
          <p:cNvGraphicFramePr/>
          <p:nvPr>
            <p:extLst>
              <p:ext uri="{D42A27DB-BD31-4B8C-83A1-F6EECF244321}">
                <p14:modId xmlns:p14="http://schemas.microsoft.com/office/powerpoint/2010/main" val="1978030200"/>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20299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1"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2"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3"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4"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3"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5"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28"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0"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D254019-5E9A-93BB-C12A-8473DF939248}"/>
              </a:ext>
            </a:extLst>
          </p:cNvPr>
          <p:cNvSpPr>
            <a:spLocks noGrp="1"/>
          </p:cNvSpPr>
          <p:nvPr>
            <p:ph type="title"/>
          </p:nvPr>
        </p:nvSpPr>
        <p:spPr>
          <a:xfrm>
            <a:off x="1019015" y="1093787"/>
            <a:ext cx="3059969" cy="4697413"/>
          </a:xfrm>
        </p:spPr>
        <p:txBody>
          <a:bodyPr>
            <a:normAutofit/>
          </a:bodyPr>
          <a:lstStyle/>
          <a:p>
            <a:r>
              <a:rPr lang="en-US" dirty="0"/>
              <a:t>References</a:t>
            </a:r>
          </a:p>
        </p:txBody>
      </p:sp>
      <p:sp useBgFill="1">
        <p:nvSpPr>
          <p:cNvPr id="39"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D5D3FF3-532B-20D7-927C-FC281FCC83B3}"/>
              </a:ext>
            </a:extLst>
          </p:cNvPr>
          <p:cNvSpPr>
            <a:spLocks noGrp="1"/>
          </p:cNvSpPr>
          <p:nvPr>
            <p:ph idx="1"/>
          </p:nvPr>
        </p:nvSpPr>
        <p:spPr>
          <a:xfrm>
            <a:off x="4939948" y="220930"/>
            <a:ext cx="6877942" cy="6405776"/>
          </a:xfrm>
        </p:spPr>
        <p:txBody>
          <a:bodyPr vert="horz" lIns="91440" tIns="45720" rIns="91440" bIns="45720" rtlCol="0">
            <a:normAutofit/>
          </a:bodyPr>
          <a:lstStyle/>
          <a:p>
            <a:pPr>
              <a:lnSpc>
                <a:spcPct val="110000"/>
              </a:lnSpc>
            </a:pPr>
            <a:r>
              <a:rPr lang="en-US" sz="1200" dirty="0">
                <a:ea typeface="+mn-lt"/>
                <a:cs typeface="+mn-lt"/>
              </a:rPr>
              <a:t>NHTSA. (2016). NHTSA and Vehicle Cybersecurity. </a:t>
            </a:r>
          </a:p>
          <a:p>
            <a:pPr>
              <a:lnSpc>
                <a:spcPct val="110000"/>
              </a:lnSpc>
            </a:pPr>
            <a:endParaRPr lang="en-US" sz="1200" dirty="0">
              <a:ea typeface="+mn-lt"/>
              <a:cs typeface="+mn-lt"/>
            </a:endParaRPr>
          </a:p>
          <a:p>
            <a:pPr>
              <a:lnSpc>
                <a:spcPct val="110000"/>
              </a:lnSpc>
            </a:pPr>
            <a:r>
              <a:rPr lang="en-US" sz="1200" dirty="0">
                <a:ea typeface="+mn-lt"/>
                <a:cs typeface="+mn-lt"/>
              </a:rPr>
              <a:t>Hill, K. (2024, October). The spy in your car. </a:t>
            </a:r>
            <a:r>
              <a:rPr lang="en-US" sz="1200" i="1" dirty="0">
                <a:ea typeface="+mn-lt"/>
                <a:cs typeface="+mn-lt"/>
              </a:rPr>
              <a:t>Reader’s Digest</a:t>
            </a:r>
            <a:r>
              <a:rPr lang="en-US" sz="1200" dirty="0">
                <a:ea typeface="+mn-lt"/>
                <a:cs typeface="+mn-lt"/>
              </a:rPr>
              <a:t>, 68–75. </a:t>
            </a:r>
          </a:p>
          <a:p>
            <a:pPr>
              <a:lnSpc>
                <a:spcPct val="110000"/>
              </a:lnSpc>
            </a:pPr>
            <a:endParaRPr lang="en-US" sz="1200" dirty="0">
              <a:ea typeface="+mn-lt"/>
              <a:cs typeface="+mn-lt"/>
            </a:endParaRPr>
          </a:p>
          <a:p>
            <a:pPr>
              <a:lnSpc>
                <a:spcPct val="110000"/>
              </a:lnSpc>
            </a:pPr>
            <a:r>
              <a:rPr lang="en-US" sz="1200" dirty="0">
                <a:ea typeface="+mn-lt"/>
                <a:cs typeface="+mn-lt"/>
              </a:rPr>
              <a:t>Pape, S., Syed-Winkler, S., Garcia, A. M., Chah, B., </a:t>
            </a:r>
            <a:r>
              <a:rPr lang="en-US" sz="1200" dirty="0" err="1">
                <a:ea typeface="+mn-lt"/>
                <a:cs typeface="+mn-lt"/>
              </a:rPr>
              <a:t>Bkakria</a:t>
            </a:r>
            <a:r>
              <a:rPr lang="en-US" sz="1200" dirty="0">
                <a:ea typeface="+mn-lt"/>
                <a:cs typeface="+mn-lt"/>
              </a:rPr>
              <a:t>, A., Hiller, M., Walcher, T., Lombard, A., Abbas-Turki, A., &amp; </a:t>
            </a:r>
            <a:r>
              <a:rPr lang="en-US" sz="1200" dirty="0" err="1">
                <a:ea typeface="+mn-lt"/>
                <a:cs typeface="+mn-lt"/>
              </a:rPr>
              <a:t>Yaich</a:t>
            </a:r>
            <a:r>
              <a:rPr lang="en-US" sz="1200" dirty="0">
                <a:ea typeface="+mn-lt"/>
                <a:cs typeface="+mn-lt"/>
              </a:rPr>
              <a:t>, R. (2023a). A systematic approach for Automotive Privacy Management. </a:t>
            </a:r>
            <a:r>
              <a:rPr lang="en-US" sz="1200" i="1" dirty="0">
                <a:ea typeface="+mn-lt"/>
                <a:cs typeface="+mn-lt"/>
              </a:rPr>
              <a:t>Proceedings of the 7th ACM Computer Science in Cars Symposium</a:t>
            </a:r>
            <a:r>
              <a:rPr lang="en-US" sz="1200" dirty="0">
                <a:ea typeface="+mn-lt"/>
                <a:cs typeface="+mn-lt"/>
              </a:rPr>
              <a:t>, 1–12. </a:t>
            </a:r>
            <a:r>
              <a:rPr lang="en-US" sz="1200" dirty="0">
                <a:ea typeface="+mn-lt"/>
                <a:cs typeface="+mn-lt"/>
                <a:hlinkClick r:id="rId2"/>
              </a:rPr>
              <a:t>https://doi.org/10.1145/3631204.3631863</a:t>
            </a:r>
            <a:r>
              <a:rPr lang="en-US" sz="1200" dirty="0">
                <a:ea typeface="+mn-lt"/>
                <a:cs typeface="+mn-lt"/>
              </a:rPr>
              <a:t> </a:t>
            </a:r>
          </a:p>
          <a:p>
            <a:pPr>
              <a:lnSpc>
                <a:spcPct val="110000"/>
              </a:lnSpc>
            </a:pPr>
            <a:endParaRPr lang="en-US" sz="1200" dirty="0">
              <a:ea typeface="+mn-lt"/>
              <a:cs typeface="+mn-lt"/>
            </a:endParaRPr>
          </a:p>
          <a:p>
            <a:pPr>
              <a:lnSpc>
                <a:spcPct val="110000"/>
              </a:lnSpc>
            </a:pPr>
            <a:r>
              <a:rPr lang="en-US" sz="1200" dirty="0" err="1">
                <a:ea typeface="+mn-lt"/>
                <a:cs typeface="+mn-lt"/>
              </a:rPr>
              <a:t>Bronstad</a:t>
            </a:r>
            <a:r>
              <a:rPr lang="en-US" sz="1200" dirty="0">
                <a:ea typeface="+mn-lt"/>
                <a:cs typeface="+mn-lt"/>
              </a:rPr>
              <a:t>, A. (2024, May 28). </a:t>
            </a:r>
            <a:r>
              <a:rPr lang="en-US" sz="1200" i="1" dirty="0">
                <a:ea typeface="+mn-lt"/>
                <a:cs typeface="+mn-lt"/>
              </a:rPr>
              <a:t>“a lot of outrage”: Privacy suits allege GM Steers driver data to insurers</a:t>
            </a:r>
            <a:r>
              <a:rPr lang="en-US" sz="1200" dirty="0">
                <a:ea typeface="+mn-lt"/>
                <a:cs typeface="+mn-lt"/>
              </a:rPr>
              <a:t>. Law.com. </a:t>
            </a:r>
            <a:r>
              <a:rPr lang="en-US" sz="1200" u="sng" dirty="0">
                <a:ea typeface="+mn-lt"/>
                <a:cs typeface="+mn-lt"/>
                <a:hlinkClick r:id="rId3"/>
              </a:rPr>
              <a:t>https://www.law.com/2024/05/28/a-lot-of-outrage-privacy-suits-allege-gm-steers-driver-data-to-insurers/</a:t>
            </a:r>
            <a:r>
              <a:rPr lang="en-US" sz="1200" dirty="0">
                <a:ea typeface="+mn-lt"/>
                <a:cs typeface="+mn-lt"/>
              </a:rPr>
              <a:t> </a:t>
            </a:r>
          </a:p>
          <a:p>
            <a:pPr>
              <a:lnSpc>
                <a:spcPct val="110000"/>
              </a:lnSpc>
            </a:pPr>
            <a:endParaRPr lang="en-US" sz="1200" dirty="0">
              <a:ea typeface="+mn-lt"/>
              <a:cs typeface="+mn-lt"/>
            </a:endParaRPr>
          </a:p>
          <a:p>
            <a:pPr>
              <a:lnSpc>
                <a:spcPct val="110000"/>
              </a:lnSpc>
            </a:pPr>
            <a:r>
              <a:rPr lang="en-US" sz="1200" dirty="0" err="1">
                <a:ea typeface="+mn-lt"/>
                <a:cs typeface="+mn-lt"/>
              </a:rPr>
              <a:t>Caltrider</a:t>
            </a:r>
            <a:r>
              <a:rPr lang="en-US" sz="1200" dirty="0">
                <a:ea typeface="+mn-lt"/>
                <a:cs typeface="+mn-lt"/>
              </a:rPr>
              <a:t>, J., Rykov, M., &amp; MacDonald, Z. (2023, September 26). </a:t>
            </a:r>
            <a:r>
              <a:rPr lang="en-US" sz="1200" i="1" dirty="0">
                <a:ea typeface="+mn-lt"/>
                <a:cs typeface="+mn-lt"/>
              </a:rPr>
              <a:t>After Researching Cars and Privacy, Here’s What Keeps Us up at Night</a:t>
            </a:r>
            <a:r>
              <a:rPr lang="en-US" sz="1200" dirty="0">
                <a:ea typeface="+mn-lt"/>
                <a:cs typeface="+mn-lt"/>
              </a:rPr>
              <a:t>. Mozilla Foundation. </a:t>
            </a:r>
            <a:r>
              <a:rPr lang="en-US" sz="1200" dirty="0">
                <a:ea typeface="+mn-lt"/>
                <a:cs typeface="+mn-lt"/>
                <a:hlinkClick r:id="rId4"/>
              </a:rPr>
              <a:t>https://foundation.mozilla.org/en/privacynotincluded/articles/after-researching-cars-and-privacy-heres-what-keeps-us-up-at-night/</a:t>
            </a:r>
            <a:r>
              <a:rPr lang="en-US" sz="1200" dirty="0">
                <a:ea typeface="+mn-lt"/>
                <a:cs typeface="+mn-lt"/>
              </a:rPr>
              <a:t> </a:t>
            </a:r>
          </a:p>
          <a:p>
            <a:pPr>
              <a:lnSpc>
                <a:spcPct val="110000"/>
              </a:lnSpc>
            </a:pPr>
            <a:endParaRPr lang="en-US" sz="1200" dirty="0">
              <a:ea typeface="+mn-lt"/>
              <a:cs typeface="+mn-lt"/>
            </a:endParaRPr>
          </a:p>
          <a:p>
            <a:pPr>
              <a:lnSpc>
                <a:spcPct val="110000"/>
              </a:lnSpc>
            </a:pPr>
            <a:r>
              <a:rPr lang="en-US" sz="1200" dirty="0" err="1">
                <a:ea typeface="+mn-lt"/>
                <a:cs typeface="+mn-lt"/>
              </a:rPr>
              <a:t>Beggin</a:t>
            </a:r>
            <a:r>
              <a:rPr lang="en-US" sz="1200" dirty="0">
                <a:ea typeface="+mn-lt"/>
                <a:cs typeface="+mn-lt"/>
              </a:rPr>
              <a:t>, R. (2022, January 4). </a:t>
            </a:r>
            <a:r>
              <a:rPr lang="en-US" sz="1200" i="1" dirty="0">
                <a:ea typeface="+mn-lt"/>
                <a:cs typeface="+mn-lt"/>
              </a:rPr>
              <a:t>Police Don’t Need a Warrant to Pull Personal Data from Cars</a:t>
            </a:r>
            <a:r>
              <a:rPr lang="en-US" sz="1200" dirty="0">
                <a:ea typeface="+mn-lt"/>
                <a:cs typeface="+mn-lt"/>
              </a:rPr>
              <a:t>. Governing. </a:t>
            </a:r>
            <a:r>
              <a:rPr lang="en-US" sz="1200" dirty="0">
                <a:ea typeface="+mn-lt"/>
                <a:cs typeface="+mn-lt"/>
                <a:hlinkClick r:id="rId5"/>
              </a:rPr>
              <a:t>https://www.governing.com/security/police-dont-need-a-warrant-to-pull-personal-data-from-cars</a:t>
            </a:r>
            <a:r>
              <a:rPr lang="en-US" sz="1200" dirty="0">
                <a:ea typeface="+mn-lt"/>
                <a:cs typeface="+mn-lt"/>
              </a:rPr>
              <a:t> </a:t>
            </a:r>
          </a:p>
          <a:p>
            <a:pPr>
              <a:lnSpc>
                <a:spcPct val="110000"/>
              </a:lnSpc>
            </a:pPr>
            <a:endParaRPr lang="en-US" sz="1200" dirty="0">
              <a:ea typeface="+mn-lt"/>
              <a:cs typeface="+mn-lt"/>
            </a:endParaRPr>
          </a:p>
          <a:p>
            <a:pPr>
              <a:lnSpc>
                <a:spcPct val="110000"/>
              </a:lnSpc>
            </a:pPr>
            <a:r>
              <a:rPr lang="en-US" sz="1200" dirty="0">
                <a:ea typeface="+mn-lt"/>
                <a:cs typeface="+mn-lt"/>
              </a:rPr>
              <a:t>Markey, E. J. (2023, December 1). Senator Markey Letter to Automakers on Privacy. </a:t>
            </a:r>
            <a:r>
              <a:rPr lang="en-US" sz="1200" i="1" dirty="0">
                <a:ea typeface="+mn-lt"/>
                <a:cs typeface="+mn-lt"/>
              </a:rPr>
              <a:t>Senator Edward Markey of Massachusetts</a:t>
            </a:r>
            <a:r>
              <a:rPr lang="en-US" sz="1200" dirty="0">
                <a:ea typeface="+mn-lt"/>
                <a:cs typeface="+mn-lt"/>
              </a:rPr>
              <a:t>. Retrieved November 25, 2024, from </a:t>
            </a:r>
            <a:r>
              <a:rPr lang="en-US" sz="1200" dirty="0">
                <a:ea typeface="+mn-lt"/>
                <a:cs typeface="+mn-lt"/>
                <a:hlinkClick r:id="rId6"/>
              </a:rPr>
              <a:t>https://www.markey.senate.gov/imo/media/doc/senator_markey_letter_to_automakers_on_privacy.pdf</a:t>
            </a:r>
            <a:r>
              <a:rPr lang="en-US" sz="1200" dirty="0">
                <a:ea typeface="+mn-lt"/>
                <a:cs typeface="+mn-lt"/>
              </a:rPr>
              <a:t>. </a:t>
            </a:r>
          </a:p>
        </p:txBody>
      </p:sp>
    </p:spTree>
    <p:extLst>
      <p:ext uri="{BB962C8B-B14F-4D97-AF65-F5344CB8AC3E}">
        <p14:creationId xmlns:p14="http://schemas.microsoft.com/office/powerpoint/2010/main" val="17847133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47</TotalTime>
  <Words>628</Words>
  <Application>Microsoft Office PowerPoint</Application>
  <PresentationFormat>Widescreen</PresentationFormat>
  <Paragraphs>75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Courier New</vt:lpstr>
      <vt:lpstr>Tw Cen MT</vt:lpstr>
      <vt:lpstr>Circuit</vt:lpstr>
      <vt:lpstr>Effective Cybersecurity in Modern Vehicles</vt:lpstr>
      <vt:lpstr>Why Does it Matter?</vt:lpstr>
      <vt:lpstr>Types of Information Produced</vt:lpstr>
      <vt:lpstr>Data Abuses</vt:lpstr>
      <vt:lpstr>Who Wants to Protect this Data?</vt:lpstr>
      <vt:lpstr>Data Protection</vt:lpstr>
      <vt:lpstr>Data Protection Model</vt:lpstr>
      <vt:lpstr>Research Timeline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Annie Aeschliman</cp:lastModifiedBy>
  <cp:revision>207</cp:revision>
  <dcterms:created xsi:type="dcterms:W3CDTF">2024-12-02T16:30:42Z</dcterms:created>
  <dcterms:modified xsi:type="dcterms:W3CDTF">2024-12-03T21:19:34Z</dcterms:modified>
</cp:coreProperties>
</file>