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21"/>
    <p:restoredTop sz="96327"/>
  </p:normalViewPr>
  <p:slideViewPr>
    <p:cSldViewPr snapToGrid="0" snapToObjects="1">
      <p:cViewPr>
        <p:scale>
          <a:sx n="118" d="100"/>
          <a:sy n="118" d="100"/>
        </p:scale>
        <p:origin x="-40" y="224"/>
      </p:cViewPr>
      <p:guideLst/>
    </p:cSldViewPr>
  </p:slideViewPr>
  <p:outlineViewPr>
    <p:cViewPr>
      <p:scale>
        <a:sx n="33" d="100"/>
        <a:sy n="33" d="100"/>
      </p:scale>
      <p:origin x="0" y="-84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2CA5E-FB43-F345-8CC4-94BF1B09292E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A96F9-FA20-1748-92A2-6FC5B9EC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933F-4BC3-3B4D-8EE3-438B8B5819FE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F3D6-833D-744E-AD82-C93EC0FA9F86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489D-CF77-8B41-9A6E-9B95256A8AB8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8720-DCCC-9E4B-8B2D-46F3A9C1B566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9738-7C81-D846-8D3A-4F0F2B5106CF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57C6-65A1-A447-87CB-7B889229EC79}" type="datetime1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9B5-0DD5-4948-8CB5-F39DF21289E0}" type="datetime1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4FF2-5340-9C4A-B1BA-E7F67F39892E}" type="datetime1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3680-44A2-1940-BF28-7AF52233051B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B5D1-8EC3-D94E-B9FD-50F1126365A5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5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8314"/>
            <a:ext cx="7886700" cy="393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CC36547-424D-A741-8CAD-3A8991416FEC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5270804"/>
            <a:ext cx="53067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5131B01E-C711-EE45-BA37-E9FEF60846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Image 8" descr="ulb-logo-texte-vertical.jpg">
            <a:extLst>
              <a:ext uri="{FF2B5EF4-FFF2-40B4-BE49-F238E27FC236}">
                <a16:creationId xmlns:a16="http://schemas.microsoft.com/office/drawing/2014/main" id="{A952B11E-D1D6-CF40-9A9D-C369BB7E2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r="16805" b="83739"/>
          <a:stretch/>
        </p:blipFill>
        <p:spPr bwMode="auto">
          <a:xfrm>
            <a:off x="8648304" y="1"/>
            <a:ext cx="495695" cy="4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8" descr="barrette-ulb-elargie-ppt.jpg">
            <a:extLst>
              <a:ext uri="{FF2B5EF4-FFF2-40B4-BE49-F238E27FC236}">
                <a16:creationId xmlns:a16="http://schemas.microsoft.com/office/drawing/2014/main" id="{F3D07477-0051-1C4B-87B4-1E5EA45A945C}"/>
              </a:ext>
            </a:extLst>
          </p:cNvPr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46028" y="564130"/>
            <a:ext cx="50658" cy="456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7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+mj-lt"/>
          <a:ea typeface="Helvetica Light" charset="0"/>
          <a:cs typeface="Helvetica Light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+mn-lt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s de l&amp;#39;ULB - Actualités de l&amp;#39;ULB">
            <a:extLst>
              <a:ext uri="{FF2B5EF4-FFF2-40B4-BE49-F238E27FC236}">
                <a16:creationId xmlns:a16="http://schemas.microsoft.com/office/drawing/2014/main" id="{26011222-EF09-CC4C-89F8-191F62D0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6" y="734312"/>
            <a:ext cx="4378834" cy="15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EA98E-125D-1649-8836-64A63E775BC2}"/>
              </a:ext>
            </a:extLst>
          </p:cNvPr>
          <p:cNvSpPr txBox="1"/>
          <p:nvPr/>
        </p:nvSpPr>
        <p:spPr>
          <a:xfrm>
            <a:off x="1404256" y="2865682"/>
            <a:ext cx="633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&amp; Information Technologies (WIT)</a:t>
            </a:r>
          </a:p>
        </p:txBody>
      </p:sp>
      <p:pic>
        <p:nvPicPr>
          <p:cNvPr id="14" name="Picture 1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A89C2B5-489D-874B-875A-708D789E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3422267"/>
            <a:ext cx="1650476" cy="165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ECEB7C-0DA3-B844-97D3-182195485C53}"/>
              </a:ext>
            </a:extLst>
          </p:cNvPr>
          <p:cNvSpPr txBox="1"/>
          <p:nvPr/>
        </p:nvSpPr>
        <p:spPr>
          <a:xfrm>
            <a:off x="738152" y="5167663"/>
            <a:ext cx="237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Esteban </a:t>
            </a:r>
            <a:r>
              <a:rPr lang="en-US" sz="1600" dirty="0" err="1"/>
              <a:t>Zimányi</a:t>
            </a:r>
            <a:endParaRPr lang="en-US" sz="1600" dirty="0"/>
          </a:p>
        </p:txBody>
      </p:sp>
      <p:pic>
        <p:nvPicPr>
          <p:cNvPr id="17" name="Picture 1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344535F-E859-D242-AB80-901D96A4D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62" y="3422267"/>
            <a:ext cx="1650476" cy="1650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B769A5-F864-4844-8C3A-EC7F819FBF0B}"/>
              </a:ext>
            </a:extLst>
          </p:cNvPr>
          <p:cNvSpPr txBox="1"/>
          <p:nvPr/>
        </p:nvSpPr>
        <p:spPr>
          <a:xfrm>
            <a:off x="3385457" y="5167663"/>
            <a:ext cx="237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Mahmoud </a:t>
            </a:r>
            <a:r>
              <a:rPr lang="en-US" sz="1600" dirty="0" err="1"/>
              <a:t>Sakr</a:t>
            </a:r>
            <a:endParaRPr lang="en-US" sz="1600" dirty="0"/>
          </a:p>
        </p:txBody>
      </p:sp>
      <p:pic>
        <p:nvPicPr>
          <p:cNvPr id="20" name="Picture 19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B1837729-E1EF-9D47-AFBE-2259F0FFAE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326"/>
          <a:stretch/>
        </p:blipFill>
        <p:spPr>
          <a:xfrm>
            <a:off x="6394067" y="3422267"/>
            <a:ext cx="1487190" cy="16504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43CB7-0BDF-8342-BFA7-8A3E86E7A8DE}"/>
              </a:ext>
            </a:extLst>
          </p:cNvPr>
          <p:cNvSpPr txBox="1"/>
          <p:nvPr/>
        </p:nvSpPr>
        <p:spPr>
          <a:xfrm>
            <a:off x="5951119" y="5165709"/>
            <a:ext cx="237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Dimitris Sacharidis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BFB77F-759E-794D-87D3-37A7D8AF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82" y="402849"/>
            <a:ext cx="3144138" cy="22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B71528-F267-DE44-BA6E-2F792C30D8E2}"/>
              </a:ext>
            </a:extLst>
          </p:cNvPr>
          <p:cNvSpPr/>
          <p:nvPr/>
        </p:nvSpPr>
        <p:spPr>
          <a:xfrm>
            <a:off x="5615053" y="166237"/>
            <a:ext cx="2882386" cy="54108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CC989-51F2-2E4C-B508-E770B7BBF102}"/>
              </a:ext>
            </a:extLst>
          </p:cNvPr>
          <p:cNvSpPr/>
          <p:nvPr/>
        </p:nvSpPr>
        <p:spPr>
          <a:xfrm>
            <a:off x="102275" y="166237"/>
            <a:ext cx="5095059" cy="5410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897A-C698-2341-A72A-4F14526F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FC2CA8-CE1F-9F4F-AFEB-FD833A1F09C8}"/>
              </a:ext>
            </a:extLst>
          </p:cNvPr>
          <p:cNvGrpSpPr/>
          <p:nvPr/>
        </p:nvGrpSpPr>
        <p:grpSpPr>
          <a:xfrm>
            <a:off x="285256" y="773550"/>
            <a:ext cx="2373085" cy="2083950"/>
            <a:chOff x="738152" y="3422267"/>
            <a:chExt cx="2373085" cy="2083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48B079-07B6-8142-A7D6-8B5A522C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099457" y="3422267"/>
              <a:ext cx="1650476" cy="16504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88FA8C-63DB-1F42-A2BB-ED85FF0DCA06}"/>
                </a:ext>
              </a:extLst>
            </p:cNvPr>
            <p:cNvSpPr txBox="1"/>
            <p:nvPr/>
          </p:nvSpPr>
          <p:spPr>
            <a:xfrm>
              <a:off x="738152" y="5167663"/>
              <a:ext cx="2373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Mohamed </a:t>
              </a:r>
              <a:r>
                <a:rPr lang="en-US" sz="1600" dirty="0" err="1"/>
                <a:t>Bakli</a:t>
              </a:r>
              <a:endParaRPr lang="en-US" sz="16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9F48F4-50A7-8144-9BF2-CA81E61AC496}"/>
              </a:ext>
            </a:extLst>
          </p:cNvPr>
          <p:cNvGrpSpPr/>
          <p:nvPr/>
        </p:nvGrpSpPr>
        <p:grpSpPr>
          <a:xfrm>
            <a:off x="2658341" y="773550"/>
            <a:ext cx="2373085" cy="2083950"/>
            <a:chOff x="3385457" y="3422267"/>
            <a:chExt cx="2373085" cy="2083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A4FEA8-C0AB-3C4D-B178-ADA81EB1B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46762" y="3422267"/>
              <a:ext cx="1650476" cy="16504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906514-2E80-DF4B-948D-717C4D77C15B}"/>
                </a:ext>
              </a:extLst>
            </p:cNvPr>
            <p:cNvSpPr txBox="1"/>
            <p:nvPr/>
          </p:nvSpPr>
          <p:spPr>
            <a:xfrm>
              <a:off x="3385457" y="5167663"/>
              <a:ext cx="2373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Maxime </a:t>
              </a:r>
              <a:r>
                <a:rPr lang="en-US" sz="1600" dirty="0" err="1"/>
                <a:t>Schoemans</a:t>
              </a:r>
              <a:endParaRPr lang="en-US" sz="16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C5AB3C-7306-854C-B71C-7EC733C916F7}"/>
              </a:ext>
            </a:extLst>
          </p:cNvPr>
          <p:cNvGrpSpPr/>
          <p:nvPr/>
        </p:nvGrpSpPr>
        <p:grpSpPr>
          <a:xfrm>
            <a:off x="198343" y="3464813"/>
            <a:ext cx="2373085" cy="2083950"/>
            <a:chOff x="6302829" y="3422267"/>
            <a:chExt cx="2373085" cy="20839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72AA1E-B410-754D-BB8B-A27E322B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896595" y="3422267"/>
              <a:ext cx="1185553" cy="16504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02F7EF-33BE-CC4B-8B52-5AEDABECCF20}"/>
                </a:ext>
              </a:extLst>
            </p:cNvPr>
            <p:cNvSpPr txBox="1"/>
            <p:nvPr/>
          </p:nvSpPr>
          <p:spPr>
            <a:xfrm>
              <a:off x="6302829" y="5167663"/>
              <a:ext cx="2373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Song Wu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523074-E8F9-BD41-81A3-CE9CD46F438F}"/>
              </a:ext>
            </a:extLst>
          </p:cNvPr>
          <p:cNvGrpSpPr/>
          <p:nvPr/>
        </p:nvGrpSpPr>
        <p:grpSpPr>
          <a:xfrm>
            <a:off x="5869703" y="773550"/>
            <a:ext cx="2373085" cy="2083950"/>
            <a:chOff x="3385457" y="3422267"/>
            <a:chExt cx="2373085" cy="20839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A8CFE5A-75E2-F745-868C-8D8DFD355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899" b="35998"/>
            <a:stretch/>
          </p:blipFill>
          <p:spPr>
            <a:xfrm>
              <a:off x="3891319" y="3422267"/>
              <a:ext cx="1361359" cy="15530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C2157-A10A-7C4F-856F-0FF325576BB6}"/>
                </a:ext>
              </a:extLst>
            </p:cNvPr>
            <p:cNvSpPr txBox="1"/>
            <p:nvPr/>
          </p:nvSpPr>
          <p:spPr>
            <a:xfrm>
              <a:off x="3385457" y="5167663"/>
              <a:ext cx="23730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Antonis </a:t>
              </a:r>
              <a:r>
                <a:rPr lang="en-US" sz="1600" dirty="0" err="1"/>
                <a:t>Kontaxakis</a:t>
              </a:r>
              <a:endParaRPr lang="en-US" sz="1600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52D7-FF96-6D4C-AF19-845081D8D0EE}"/>
              </a:ext>
            </a:extLst>
          </p:cNvPr>
          <p:cNvSpPr/>
          <p:nvPr/>
        </p:nvSpPr>
        <p:spPr>
          <a:xfrm>
            <a:off x="2649804" y="3691906"/>
            <a:ext cx="226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mobility 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60B06-A885-CB4A-BD18-61E7F17BBC3E}"/>
              </a:ext>
            </a:extLst>
          </p:cNvPr>
          <p:cNvSpPr/>
          <p:nvPr/>
        </p:nvSpPr>
        <p:spPr>
          <a:xfrm>
            <a:off x="5786747" y="3691906"/>
            <a:ext cx="25389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data science pipelines</a:t>
            </a:r>
          </a:p>
        </p:txBody>
      </p:sp>
    </p:spTree>
    <p:extLst>
      <p:ext uri="{BB962C8B-B14F-4D97-AF65-F5344CB8AC3E}">
        <p14:creationId xmlns:p14="http://schemas.microsoft.com/office/powerpoint/2010/main" val="39541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74B9-0442-C141-9FE8-24646617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0342"/>
            <a:ext cx="7886700" cy="24171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Research Areas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mobility databases</a:t>
            </a:r>
          </a:p>
          <a:p>
            <a:r>
              <a:rPr lang="en-US" dirty="0"/>
              <a:t>data science pipelines</a:t>
            </a:r>
          </a:p>
          <a:p>
            <a:r>
              <a:rPr lang="en-US" dirty="0"/>
              <a:t>data warehousing</a:t>
            </a:r>
          </a:p>
          <a:p>
            <a:r>
              <a:rPr lang="en-US" dirty="0" err="1"/>
              <a:t>spatio</a:t>
            </a:r>
            <a:r>
              <a:rPr lang="en-US" dirty="0"/>
              <a:t>-temporal data analysis</a:t>
            </a:r>
          </a:p>
          <a:p>
            <a:r>
              <a:rPr lang="en-US" dirty="0"/>
              <a:t>recommender systems</a:t>
            </a:r>
          </a:p>
          <a:p>
            <a:r>
              <a:rPr lang="en-US" dirty="0"/>
              <a:t>responsible data science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2981-53E0-D04C-9845-5A02BB1D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B01E-C711-EE45-BA37-E9FEF608467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FC216E48-C286-7141-9C86-5CFB2726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37000"/>
            <a:ext cx="1058636" cy="8704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4AACD5-7D1A-1845-9D8F-75ECCB8038FB}"/>
              </a:ext>
            </a:extLst>
          </p:cNvPr>
          <p:cNvSpPr/>
          <p:nvPr/>
        </p:nvSpPr>
        <p:spPr>
          <a:xfrm>
            <a:off x="236765" y="4314132"/>
            <a:ext cx="2612572" cy="95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BDMA – Big Data Management and Analytics</a:t>
            </a:r>
          </a:p>
          <a:p>
            <a:r>
              <a:rPr lang="en-US" dirty="0"/>
              <a:t>Erasmus Mundus Joint </a:t>
            </a:r>
            <a:r>
              <a:rPr lang="en-GB" dirty="0"/>
              <a:t>Master Degree Programme</a:t>
            </a:r>
            <a:endParaRPr lang="en-US" dirty="0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7968456B-0B85-8F4B-BA69-E19652B8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93" y="3407357"/>
            <a:ext cx="1358900" cy="906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056DDF-5860-0446-9EBB-CF6589614EC3}"/>
              </a:ext>
            </a:extLst>
          </p:cNvPr>
          <p:cNvSpPr/>
          <p:nvPr/>
        </p:nvSpPr>
        <p:spPr>
          <a:xfrm>
            <a:off x="3124199" y="4314132"/>
            <a:ext cx="2612572" cy="956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DEDS – </a:t>
            </a:r>
            <a:r>
              <a:rPr lang="en-GB" b="1" dirty="0"/>
              <a:t>Data Engineering for Data Science</a:t>
            </a:r>
            <a:endParaRPr lang="en-US" b="1" dirty="0"/>
          </a:p>
          <a:p>
            <a:r>
              <a:rPr lang="en-US" dirty="0"/>
              <a:t>Marie </a:t>
            </a:r>
            <a:r>
              <a:rPr lang="en-GB" dirty="0" err="1"/>
              <a:t>Skłodowska</a:t>
            </a:r>
            <a:r>
              <a:rPr lang="en-GB" dirty="0"/>
              <a:t> </a:t>
            </a:r>
            <a:r>
              <a:rPr lang="en-US" dirty="0"/>
              <a:t>Curie Joint Doctorate </a:t>
            </a:r>
            <a:r>
              <a:rPr lang="en-US" dirty="0" err="1"/>
              <a:t>Programme</a:t>
            </a:r>
            <a:endParaRPr lang="en-US" dirty="0"/>
          </a:p>
        </p:txBody>
      </p: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1F324C11-DCAE-6F47-9C4F-E16824CF7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13" r="24266"/>
          <a:stretch/>
        </p:blipFill>
        <p:spPr>
          <a:xfrm>
            <a:off x="6259331" y="517246"/>
            <a:ext cx="1553906" cy="16525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E48F87-6E35-FD44-B6E6-EE723B68FCEE}"/>
              </a:ext>
            </a:extLst>
          </p:cNvPr>
          <p:cNvSpPr/>
          <p:nvPr/>
        </p:nvSpPr>
        <p:spPr>
          <a:xfrm>
            <a:off x="5965357" y="2169811"/>
            <a:ext cx="2815332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Open-source geospatial trajectory data management &amp; analysis platform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3823B0-49D7-274E-9FF4-6CAB461524F1}"/>
              </a:ext>
            </a:extLst>
          </p:cNvPr>
          <p:cNvSpPr/>
          <p:nvPr/>
        </p:nvSpPr>
        <p:spPr>
          <a:xfrm>
            <a:off x="6494689" y="4098047"/>
            <a:ext cx="2286000" cy="1172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eBISS</a:t>
            </a:r>
            <a:r>
              <a:rPr lang="en-US" b="1" dirty="0"/>
              <a:t> 2022  @Italy</a:t>
            </a:r>
          </a:p>
          <a:p>
            <a:endParaRPr lang="en-US" dirty="0"/>
          </a:p>
          <a:p>
            <a:r>
              <a:rPr lang="en-US" dirty="0"/>
              <a:t>European Business Intelligence &amp; Big Data Summer School</a:t>
            </a:r>
          </a:p>
        </p:txBody>
      </p:sp>
    </p:spTree>
    <p:extLst>
      <p:ext uri="{BB962C8B-B14F-4D97-AF65-F5344CB8AC3E}">
        <p14:creationId xmlns:p14="http://schemas.microsoft.com/office/powerpoint/2010/main" val="1847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32B6ABA-7A2F-3242-895D-6121D874F607}" vid="{B41A8F1E-5C44-7B4A-8E7F-DAB108B27E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92</Words>
  <Application>Microsoft Macintosh PowerPoint</Application>
  <PresentationFormat>On-screen Show (16:10)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</dc:title>
  <dc:creator>SACHARIDIS  Dimitris</dc:creator>
  <cp:lastModifiedBy>SACHARIDIS  Dimitris</cp:lastModifiedBy>
  <cp:revision>8</cp:revision>
  <dcterms:created xsi:type="dcterms:W3CDTF">2021-12-07T12:12:38Z</dcterms:created>
  <dcterms:modified xsi:type="dcterms:W3CDTF">2021-12-07T13:39:56Z</dcterms:modified>
</cp:coreProperties>
</file>