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Vejr-</a:t>
            </a:r>
            <a:r>
              <a:rPr lang="da-DK" dirty="0" err="1" smtClean="0"/>
              <a:t>widget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mtClean="0"/>
              <a:t>Anne Lund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68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Andet vejr-eksempel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196" y="1905000"/>
            <a:ext cx="746153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3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br>
              <a:rPr lang="da-DK" dirty="0" smtClean="0"/>
            </a:br>
            <a:r>
              <a:rPr lang="da-DK" sz="2800" dirty="0" smtClean="0"/>
              <a:t>- virker det?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Der er plads </a:t>
            </a:r>
            <a:r>
              <a:rPr lang="da-DK" smtClean="0"/>
              <a:t>til forbedring.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870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Empathise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400" dirty="0" smtClean="0"/>
              <a:t>-Hvad er problemet?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Der skal designes en vejr-</a:t>
            </a:r>
            <a:r>
              <a:rPr lang="da-DK" dirty="0" err="1" smtClean="0"/>
              <a:t>widget</a:t>
            </a:r>
            <a:r>
              <a:rPr lang="da-DK" dirty="0" smtClean="0"/>
              <a:t>, så brugeren kan se dagens vejrudsigt.</a:t>
            </a:r>
          </a:p>
          <a:p>
            <a:r>
              <a:rPr lang="da-DK" dirty="0" smtClean="0"/>
              <a:t>På de fleste lignende </a:t>
            </a:r>
            <a:r>
              <a:rPr lang="da-DK" dirty="0" err="1" smtClean="0"/>
              <a:t>widgets</a:t>
            </a:r>
            <a:r>
              <a:rPr lang="da-DK" dirty="0" smtClean="0"/>
              <a:t>, kan man se:</a:t>
            </a:r>
          </a:p>
          <a:p>
            <a:r>
              <a:rPr lang="da-DK" dirty="0" smtClean="0"/>
              <a:t>1-7 dages prognose (ugedage)</a:t>
            </a:r>
          </a:p>
          <a:p>
            <a:r>
              <a:rPr lang="da-DK" dirty="0" smtClean="0"/>
              <a:t>Brugerens </a:t>
            </a:r>
            <a:r>
              <a:rPr lang="da-DK" dirty="0" err="1" smtClean="0"/>
              <a:t>lokation</a:t>
            </a:r>
            <a:endParaRPr lang="da-DK" dirty="0" smtClean="0"/>
          </a:p>
          <a:p>
            <a:r>
              <a:rPr lang="da-DK" dirty="0" smtClean="0"/>
              <a:t>Temperatur</a:t>
            </a:r>
          </a:p>
          <a:p>
            <a:r>
              <a:rPr lang="da-DK" dirty="0" smtClean="0"/>
              <a:t>Vindforhold</a:t>
            </a:r>
          </a:p>
          <a:p>
            <a:r>
              <a:rPr lang="da-DK" dirty="0" smtClean="0"/>
              <a:t>Sol op/nedgang</a:t>
            </a:r>
          </a:p>
          <a:p>
            <a:r>
              <a:rPr lang="da-DK" dirty="0" smtClean="0"/>
              <a:t>UV-</a:t>
            </a:r>
            <a:r>
              <a:rPr lang="da-DK" dirty="0" err="1" smtClean="0"/>
              <a:t>index</a:t>
            </a:r>
            <a:endParaRPr lang="da-DK" dirty="0" smtClean="0"/>
          </a:p>
          <a:p>
            <a:r>
              <a:rPr lang="da-DK" dirty="0" smtClean="0"/>
              <a:t>Luftfugtighed</a:t>
            </a:r>
          </a:p>
          <a:p>
            <a:r>
              <a:rPr lang="da-DK" dirty="0" smtClean="0"/>
              <a:t>Ikoner: Sol, sky, regn, slud, sne, vind, sky/regn, sky/sol, torden, tåge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008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Define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400" dirty="0" smtClean="0"/>
              <a:t>- Hvorfor er det vigtigt?</a:t>
            </a:r>
            <a:endParaRPr lang="da-DK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Vejrudsigten er relevant for alle der planlægger aktiviteter udendørs (transport, udflugter </a:t>
            </a:r>
            <a:r>
              <a:rPr lang="da-DK" dirty="0" err="1" smtClean="0"/>
              <a:t>osv</a:t>
            </a:r>
            <a:r>
              <a:rPr lang="da-DK" dirty="0" smtClean="0"/>
              <a:t>) Man skal hurtigt kunne få sig et overblik, uden at skulle klikke rundt og lede.</a:t>
            </a:r>
          </a:p>
          <a:p>
            <a:r>
              <a:rPr lang="da-DK" dirty="0" err="1"/>
              <a:t>Widget’en</a:t>
            </a:r>
            <a:r>
              <a:rPr lang="da-DK" dirty="0"/>
              <a:t> skal være i </a:t>
            </a:r>
            <a:r>
              <a:rPr lang="da-DK" dirty="0" err="1"/>
              <a:t>vector</a:t>
            </a:r>
            <a:r>
              <a:rPr lang="da-DK" dirty="0"/>
              <a:t>, så man kan skalere den op og ned uden problemer. Alle de små </a:t>
            </a:r>
            <a:r>
              <a:rPr lang="da-DK" dirty="0" smtClean="0"/>
              <a:t>ikoner skal laves </a:t>
            </a:r>
            <a:r>
              <a:rPr lang="da-DK" dirty="0"/>
              <a:t>som SVG, så de </a:t>
            </a:r>
            <a:r>
              <a:rPr lang="da-DK" dirty="0" smtClean="0"/>
              <a:t>senere kan animeres.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528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571859"/>
            <a:ext cx="8911687" cy="1280890"/>
          </a:xfrm>
        </p:spPr>
        <p:txBody>
          <a:bodyPr>
            <a:normAutofit/>
          </a:bodyPr>
          <a:lstStyle/>
          <a:p>
            <a:r>
              <a:rPr lang="da-DK" dirty="0" err="1" smtClean="0"/>
              <a:t>Ideate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400" dirty="0" smtClean="0"/>
              <a:t>- Brainstorm: Design, programmer, fordele/ulemper</a:t>
            </a:r>
            <a:endParaRPr lang="da-DK" sz="2400" dirty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Skitsen skal designes i XD</a:t>
            </a:r>
          </a:p>
          <a:p>
            <a:r>
              <a:rPr lang="da-DK" dirty="0" smtClean="0"/>
              <a:t>SVG-filerne skal designes i Illustrator</a:t>
            </a:r>
          </a:p>
          <a:p>
            <a:r>
              <a:rPr lang="da-DK" dirty="0" smtClean="0"/>
              <a:t>Koden skal skrives i VS-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da-DK" dirty="0" smtClean="0"/>
              <a:t>Brugerens </a:t>
            </a:r>
            <a:r>
              <a:rPr lang="da-DK" dirty="0" err="1" smtClean="0"/>
              <a:t>lokation</a:t>
            </a:r>
            <a:r>
              <a:rPr lang="da-DK" dirty="0" smtClean="0"/>
              <a:t> skal kunne hentes, så vejrforholdene kan vises for den aktuelle placering.</a:t>
            </a:r>
          </a:p>
          <a:p>
            <a:r>
              <a:rPr lang="da-DK" dirty="0" smtClean="0"/>
              <a:t>Aktuel dato og tid skal vises</a:t>
            </a:r>
          </a:p>
          <a:p>
            <a:r>
              <a:rPr lang="da-DK" dirty="0" smtClean="0"/>
              <a:t>Vind og vejrforhold hentes via tilgængelig API.</a:t>
            </a:r>
          </a:p>
          <a:p>
            <a:r>
              <a:rPr lang="da-DK" dirty="0" smtClean="0"/>
              <a:t>Animationen skal fylde hele </a:t>
            </a:r>
            <a:r>
              <a:rPr lang="da-DK" dirty="0" err="1" smtClean="0"/>
              <a:t>skærm-billedet</a:t>
            </a:r>
            <a:r>
              <a:rPr lang="da-DK" dirty="0" smtClean="0"/>
              <a:t>, så den også fylder baggrunden under de andre elementer. Animationen skal illustrere det generelle vejr for dagen.</a:t>
            </a:r>
          </a:p>
        </p:txBody>
      </p:sp>
    </p:spTree>
    <p:extLst>
      <p:ext uri="{BB962C8B-B14F-4D97-AF65-F5344CB8AC3E}">
        <p14:creationId xmlns:p14="http://schemas.microsoft.com/office/powerpoint/2010/main" val="212066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Ideate</a:t>
            </a:r>
            <a:r>
              <a:rPr lang="da-DK" dirty="0" smtClean="0"/>
              <a:t> - fortsat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5-døgns-prognosen skal være ”</a:t>
            </a:r>
            <a:r>
              <a:rPr lang="da-DK" dirty="0" err="1" smtClean="0"/>
              <a:t>clickable</a:t>
            </a:r>
            <a:r>
              <a:rPr lang="da-DK" dirty="0" smtClean="0"/>
              <a:t>”, så man, når man klikker på fx onsdag, får uddybende informationer om onsdagens vejr (modal-</a:t>
            </a:r>
            <a:r>
              <a:rPr lang="da-DK" dirty="0" err="1" smtClean="0"/>
              <a:t>gallery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616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Skitse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30" y="1905000"/>
            <a:ext cx="4909545" cy="41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</a:t>
            </a:r>
            <a:br>
              <a:rPr lang="da-DK" dirty="0" smtClean="0"/>
            </a:br>
            <a:r>
              <a:rPr lang="da-DK" sz="2400" dirty="0" smtClean="0"/>
              <a:t>- Påbegynd arbejdet, eksperimenter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648" y="1905000"/>
            <a:ext cx="443582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 - beskrivelse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 smtClean="0"/>
              <a:t>Widget’en</a:t>
            </a:r>
            <a:r>
              <a:rPr lang="da-DK" dirty="0" smtClean="0"/>
              <a:t> skal være så enkel og overskuelig som muligt. </a:t>
            </a:r>
          </a:p>
          <a:p>
            <a:r>
              <a:rPr lang="da-DK" dirty="0" err="1" smtClean="0"/>
              <a:t>Lokationen</a:t>
            </a:r>
            <a:r>
              <a:rPr lang="da-DK" dirty="0" smtClean="0"/>
              <a:t> er centreret i toppen, så det er noget af det første man ser og derved er sikker på at man får den rigtige vejrudsigt.</a:t>
            </a:r>
          </a:p>
          <a:p>
            <a:r>
              <a:rPr lang="da-DK" dirty="0" smtClean="0"/>
              <a:t>Beskrivelsen af vejret (klart, blæsende, solrigt, overskyet </a:t>
            </a:r>
            <a:r>
              <a:rPr lang="da-DK" dirty="0" err="1" smtClean="0"/>
              <a:t>osv</a:t>
            </a:r>
            <a:r>
              <a:rPr lang="da-DK" dirty="0" smtClean="0"/>
              <a:t>) skal også have meget plads, så det ligeledes er noget man først ser.</a:t>
            </a:r>
          </a:p>
          <a:p>
            <a:r>
              <a:rPr lang="da-DK" dirty="0" smtClean="0"/>
              <a:t>Farverne på rubrikkerne skal være neutrale og lettere gennemsigtige, så de matcher den skiftende baggrund.</a:t>
            </a:r>
          </a:p>
          <a:p>
            <a:r>
              <a:rPr lang="da-DK" dirty="0" smtClean="0"/>
              <a:t>Farverne generelt er komplimentære. Det gør det mere behageligt at kigge på.</a:t>
            </a:r>
          </a:p>
          <a:p>
            <a:r>
              <a:rPr lang="da-DK" dirty="0" smtClean="0"/>
              <a:t>Skrifttypen er letlæselig</a:t>
            </a:r>
          </a:p>
          <a:p>
            <a:r>
              <a:rPr lang="da-DK" dirty="0" smtClean="0"/>
              <a:t>Designet er visuelt hierarkisk opbygget, så de største/vigtigste rubrikker fanger blikket først.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46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Kodning - opsætning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3110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3654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4927</TotalTime>
  <Words>388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Visk</vt:lpstr>
      <vt:lpstr>Vejr-widget</vt:lpstr>
      <vt:lpstr>Empathise -Hvad er problemet?</vt:lpstr>
      <vt:lpstr>Define - Hvorfor er det vigtigt?</vt:lpstr>
      <vt:lpstr>Ideate - Brainstorm: Design, programmer, fordele/ulemper</vt:lpstr>
      <vt:lpstr>Ideate - fortsat</vt:lpstr>
      <vt:lpstr>Skitse</vt:lpstr>
      <vt:lpstr>Prototype - Påbegynd arbejdet, eksperimenter</vt:lpstr>
      <vt:lpstr>Prototype - beskrivelse</vt:lpstr>
      <vt:lpstr>Kodning - opsætning</vt:lpstr>
      <vt:lpstr>Andet vejr-eksempel</vt:lpstr>
      <vt:lpstr>Test - virker det?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Vejr-widget</dc:title>
  <dc:creator>Anne Lund Møller</dc:creator>
  <cp:lastModifiedBy>Anne Lund Møller</cp:lastModifiedBy>
  <cp:revision>20</cp:revision>
  <dcterms:created xsi:type="dcterms:W3CDTF">2022-01-24T08:35:15Z</dcterms:created>
  <dcterms:modified xsi:type="dcterms:W3CDTF">2022-01-28T11:41:23Z</dcterms:modified>
</cp:coreProperties>
</file>