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9"/>
  </p:normalViewPr>
  <p:slideViewPr>
    <p:cSldViewPr snapToGrid="0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D500-8FD1-82E5-EF7E-55608CE0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D0CB5-C309-FF8F-3756-8627DC3F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1F7C-3A71-C4BC-E9CA-47A3556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CEF7-94A7-F348-EA89-A64C392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4934-03D6-EFA5-5C78-0E52EE1F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39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5B4-417D-895E-F768-B0CD4DAF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65D8B-EE0A-360C-B5D2-325ED2F1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8351-0CCA-4E77-4F19-982D040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2948-B2D5-650F-57BD-BAEA2EBD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A8CA-F59E-4874-6C21-2AD05DB8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8215-89EF-79EC-3814-227857DCE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D536-DC45-BAE3-E695-56344920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2179-046C-5DC3-7BD8-F04D6AA7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3218-2D79-2CA3-F35B-DCEE6FD3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D430-F3CC-551B-741A-A95FCAE2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64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0338-2F9A-B2C1-BC68-692EE006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E21-863F-1077-130E-368AC662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165F-EF36-E137-2379-6283B5E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CC1E-4EB4-99C2-7EF5-99D0A301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0DE7-F8DA-43CB-0106-AEC280E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9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E233-F172-5AF6-620F-84BC0301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235A-A42F-9F56-E05D-37DB9CBA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EDF5-B5F8-2698-A88F-7A14E55B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CC2E-3B5E-9A0C-C280-390B7C72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AF65-8089-09B8-5D32-D2336BB3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639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42C2-9060-7D1A-240E-DB1ABB2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588E-4347-592C-96A7-25FDA54C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30FE-3F9D-2D8D-B368-93BC78AC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0DA2-94C3-4075-CE28-B0424E6B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D28D-B4FD-16CC-BE33-08EBAF92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10D4-7347-4D78-C2B3-2F8EB68F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335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3A3-8750-E4E3-6BC4-357DC7B2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17B2E-6CF8-E937-A92F-DAC8523E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0B11-030C-3BA3-37EC-697F662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DC88-9B43-7839-2FB4-13FA35CF8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8D7C-4537-AABD-9C77-77C341A4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EE2A1-611E-3BCC-C21E-A5C1A66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70DA1-0BD0-F58A-3B90-29C93EE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2157B-05B1-43E3-9DD1-5B9E425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17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B92F-3475-8A8B-E1DF-114ECA5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2EA83-6968-6820-4AB8-50A90F39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8C4B5-96A5-1BC9-95EB-DF4E8797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8BA2-E1A5-BC62-9E4A-9A95CE1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6AEA-4559-0EA1-E7D2-2E9693D3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690C0-E082-F770-98AF-54A30BE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A455-FED2-CA8C-3E0C-C88D481F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32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FA1F-A203-5895-5B6C-4DB9DAE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C9AC-8770-E0F4-194F-82184CA8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927FA-32AA-7244-0080-3E9B25650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369F-8BDC-7CE9-A35A-6FEC4A4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2D68-BE7E-6183-EC51-A91E12EB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DE20-FAB4-2975-8BE3-EA14DDCD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567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D61A-6DB4-1B21-99A7-9F6C3493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2209-A8A1-F619-A578-373767AE9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D00E-C6C2-9A31-5822-9DB8D3CF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131A-DAA0-6C98-8A8A-B820C94C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1E01-12A2-18D8-3168-DF481490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82E5-56D3-CA94-A806-CDE695EB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1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39919-CAA3-1FCA-93E8-7043D6ED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4AD7-4002-FFFF-5DB6-647732C6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F691-C94A-AE4E-E556-A8542C498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46AE-79AB-3C47-8E01-262ECABB3A95}" type="datetimeFigureOut">
              <a:rPr lang="en-DE" smtClean="0"/>
              <a:t>21.02.23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E5-6094-3DB5-024C-F41363F9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557-D574-6AE8-8A36-77E65F9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CBB7-ED64-0349-B806-F93A88D42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8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F27CC4-6C55-C3C0-2AC1-C720D5278D8C}"/>
              </a:ext>
            </a:extLst>
          </p:cNvPr>
          <p:cNvSpPr/>
          <p:nvPr/>
        </p:nvSpPr>
        <p:spPr>
          <a:xfrm>
            <a:off x="3400427" y="531346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usefulness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4E2B4-B57A-FC86-D656-F0CABC7603BB}"/>
              </a:ext>
            </a:extLst>
          </p:cNvPr>
          <p:cNvSpPr/>
          <p:nvPr/>
        </p:nvSpPr>
        <p:spPr>
          <a:xfrm>
            <a:off x="3400427" y="1340971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ease of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67D0D-7E20-E06A-094F-6AF6666A0D8E}"/>
              </a:ext>
            </a:extLst>
          </p:cNvPr>
          <p:cNvSpPr/>
          <p:nvPr/>
        </p:nvSpPr>
        <p:spPr>
          <a:xfrm>
            <a:off x="3400427" y="2150596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0D7CC-4CCD-8F1F-9DE0-CB2F198AFCA9}"/>
              </a:ext>
            </a:extLst>
          </p:cNvPr>
          <p:cNvSpPr/>
          <p:nvPr/>
        </p:nvSpPr>
        <p:spPr>
          <a:xfrm>
            <a:off x="3400427" y="2960221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6DA8A-4323-7F1D-D4D0-92916106AB62}"/>
              </a:ext>
            </a:extLst>
          </p:cNvPr>
          <p:cNvSpPr/>
          <p:nvPr/>
        </p:nvSpPr>
        <p:spPr>
          <a:xfrm>
            <a:off x="671513" y="3632698"/>
            <a:ext cx="1414462" cy="1291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72CE8-CE78-3C2F-9733-74B03660A4AD}"/>
              </a:ext>
            </a:extLst>
          </p:cNvPr>
          <p:cNvSpPr/>
          <p:nvPr/>
        </p:nvSpPr>
        <p:spPr>
          <a:xfrm>
            <a:off x="5724524" y="4087274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intention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0B6F12-BE5C-EB21-64A1-E7CE018FA274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085975" y="4278257"/>
            <a:ext cx="3638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552C3C-2A27-280A-DA45-37E5239A3654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flipV="1">
            <a:off x="1378744" y="2341579"/>
            <a:ext cx="2021683" cy="129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CAB72A-1E60-2B3B-F439-25D760DB6B7D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flipV="1">
            <a:off x="1378744" y="1531954"/>
            <a:ext cx="2021683" cy="2100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9A3CA9-52A9-D95C-6E60-44C29A1B4470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flipV="1">
            <a:off x="1378744" y="722329"/>
            <a:ext cx="2021683" cy="2910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97AC4F-B180-55CD-0CE2-6043799BFB39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>
            <a:off x="4486277" y="722329"/>
            <a:ext cx="1781172" cy="3364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814A07-3787-FED7-5CF8-55113B96E510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486277" y="1531954"/>
            <a:ext cx="1781172" cy="2555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0AF382-2388-F4DC-F497-186E148982E4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4486277" y="2341579"/>
            <a:ext cx="1781172" cy="174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EF7D13-4AEC-B46C-703C-FA04AECBA38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4486277" y="3151204"/>
            <a:ext cx="1781172" cy="936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A9C99A8-37BD-897F-146A-23AA32B5F32A}"/>
              </a:ext>
            </a:extLst>
          </p:cNvPr>
          <p:cNvSpPr/>
          <p:nvPr/>
        </p:nvSpPr>
        <p:spPr>
          <a:xfrm>
            <a:off x="833442" y="3906388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understanding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7A21DF-3274-7AE1-DD92-CEE8964007C1}"/>
              </a:ext>
            </a:extLst>
          </p:cNvPr>
          <p:cNvSpPr/>
          <p:nvPr/>
        </p:nvSpPr>
        <p:spPr>
          <a:xfrm>
            <a:off x="833441" y="4400814"/>
            <a:ext cx="1085850" cy="381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readiness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AB826D-5987-D2E5-D6EA-CF5E8BCE71D0}"/>
              </a:ext>
            </a:extLst>
          </p:cNvPr>
          <p:cNvSpPr txBox="1"/>
          <p:nvPr/>
        </p:nvSpPr>
        <p:spPr>
          <a:xfrm>
            <a:off x="57864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649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5</cp:revision>
  <dcterms:created xsi:type="dcterms:W3CDTF">2023-02-13T12:29:16Z</dcterms:created>
  <dcterms:modified xsi:type="dcterms:W3CDTF">2023-02-21T12:15:44Z</dcterms:modified>
</cp:coreProperties>
</file>