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79245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94"/>
  </p:normalViewPr>
  <p:slideViewPr>
    <p:cSldViewPr snapToGrid="0">
      <p:cViewPr>
        <p:scale>
          <a:sx n="80" d="100"/>
          <a:sy n="80" d="100"/>
        </p:scale>
        <p:origin x="8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2300585"/>
            <a:ext cx="13423583" cy="4894027"/>
          </a:xfrm>
        </p:spPr>
        <p:txBody>
          <a:bodyPr anchor="b"/>
          <a:lstStyle>
            <a:lvl1pPr algn="ctr">
              <a:defRPr sz="10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7383344"/>
            <a:ext cx="11844338" cy="3393929"/>
          </a:xfrm>
        </p:spPr>
        <p:txBody>
          <a:bodyPr/>
          <a:lstStyle>
            <a:lvl1pPr marL="0" indent="0" algn="ctr">
              <a:buNone/>
              <a:defRPr sz="4145"/>
            </a:lvl1pPr>
            <a:lvl2pPr marL="789630" indent="0" algn="ctr">
              <a:buNone/>
              <a:defRPr sz="3454"/>
            </a:lvl2pPr>
            <a:lvl3pPr marL="1579260" indent="0" algn="ctr">
              <a:buNone/>
              <a:defRPr sz="3109"/>
            </a:lvl3pPr>
            <a:lvl4pPr marL="2368890" indent="0" algn="ctr">
              <a:buNone/>
              <a:defRPr sz="2763"/>
            </a:lvl4pPr>
            <a:lvl5pPr marL="3158520" indent="0" algn="ctr">
              <a:buNone/>
              <a:defRPr sz="2763"/>
            </a:lvl5pPr>
            <a:lvl6pPr marL="3948151" indent="0" algn="ctr">
              <a:buNone/>
              <a:defRPr sz="2763"/>
            </a:lvl6pPr>
            <a:lvl7pPr marL="4737781" indent="0" algn="ctr">
              <a:buNone/>
              <a:defRPr sz="2763"/>
            </a:lvl7pPr>
            <a:lvl8pPr marL="5527411" indent="0" algn="ctr">
              <a:buNone/>
              <a:defRPr sz="2763"/>
            </a:lvl8pPr>
            <a:lvl9pPr marL="6317041" indent="0" algn="ctr">
              <a:buNone/>
              <a:defRPr sz="2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46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748422"/>
            <a:ext cx="34052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748422"/>
            <a:ext cx="10018335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5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46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3504570"/>
            <a:ext cx="13620988" cy="5847451"/>
          </a:xfrm>
        </p:spPr>
        <p:txBody>
          <a:bodyPr anchor="b"/>
          <a:lstStyle>
            <a:lvl1pPr>
              <a:defRPr sz="10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9407340"/>
            <a:ext cx="13620988" cy="3075036"/>
          </a:xfrm>
        </p:spPr>
        <p:txBody>
          <a:bodyPr/>
          <a:lstStyle>
            <a:lvl1pPr marL="0" indent="0">
              <a:buNone/>
              <a:defRPr sz="4145">
                <a:solidFill>
                  <a:schemeClr val="tx1"/>
                </a:solidFill>
              </a:defRPr>
            </a:lvl1pPr>
            <a:lvl2pPr marL="789630" indent="0">
              <a:buNone/>
              <a:defRPr sz="3454">
                <a:solidFill>
                  <a:schemeClr val="tx1">
                    <a:tint val="75000"/>
                  </a:schemeClr>
                </a:solidFill>
              </a:defRPr>
            </a:lvl2pPr>
            <a:lvl3pPr marL="1579260" indent="0">
              <a:buNone/>
              <a:defRPr sz="3109">
                <a:solidFill>
                  <a:schemeClr val="tx1">
                    <a:tint val="75000"/>
                  </a:schemeClr>
                </a:solidFill>
              </a:defRPr>
            </a:lvl3pPr>
            <a:lvl4pPr marL="236889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4pPr>
            <a:lvl5pPr marL="315852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5pPr>
            <a:lvl6pPr marL="394815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6pPr>
            <a:lvl7pPr marL="473778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7pPr>
            <a:lvl8pPr marL="552741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8pPr>
            <a:lvl9pPr marL="631704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1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3742109"/>
            <a:ext cx="6711791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3742109"/>
            <a:ext cx="6711791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412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748425"/>
            <a:ext cx="136209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3445995"/>
            <a:ext cx="6680946" cy="1688829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5134824"/>
            <a:ext cx="6680946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3445995"/>
            <a:ext cx="6713848" cy="1688829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5134824"/>
            <a:ext cx="6713848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93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12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874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37154"/>
            <a:ext cx="5093476" cy="3280040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2023996"/>
            <a:ext cx="7994928" cy="9989803"/>
          </a:xfrm>
        </p:spPr>
        <p:txBody>
          <a:bodyPr/>
          <a:lstStyle>
            <a:lvl1pPr>
              <a:defRPr sz="5527"/>
            </a:lvl1pPr>
            <a:lvl2pPr>
              <a:defRPr sz="4836"/>
            </a:lvl2pPr>
            <a:lvl3pPr>
              <a:defRPr sz="4145"/>
            </a:lvl3pPr>
            <a:lvl4pPr>
              <a:defRPr sz="3454"/>
            </a:lvl4pPr>
            <a:lvl5pPr>
              <a:defRPr sz="3454"/>
            </a:lvl5pPr>
            <a:lvl6pPr>
              <a:defRPr sz="3454"/>
            </a:lvl6pPr>
            <a:lvl7pPr>
              <a:defRPr sz="3454"/>
            </a:lvl7pPr>
            <a:lvl8pPr>
              <a:defRPr sz="3454"/>
            </a:lvl8pPr>
            <a:lvl9pPr>
              <a:defRPr sz="3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217194"/>
            <a:ext cx="5093476" cy="7812873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84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37154"/>
            <a:ext cx="5093476" cy="3280040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2023996"/>
            <a:ext cx="7994928" cy="9989803"/>
          </a:xfrm>
        </p:spPr>
        <p:txBody>
          <a:bodyPr anchor="t"/>
          <a:lstStyle>
            <a:lvl1pPr marL="0" indent="0">
              <a:buNone/>
              <a:defRPr sz="5527"/>
            </a:lvl1pPr>
            <a:lvl2pPr marL="789630" indent="0">
              <a:buNone/>
              <a:defRPr sz="4836"/>
            </a:lvl2pPr>
            <a:lvl3pPr marL="1579260" indent="0">
              <a:buNone/>
              <a:defRPr sz="4145"/>
            </a:lvl3pPr>
            <a:lvl4pPr marL="2368890" indent="0">
              <a:buNone/>
              <a:defRPr sz="3454"/>
            </a:lvl4pPr>
            <a:lvl5pPr marL="3158520" indent="0">
              <a:buNone/>
              <a:defRPr sz="3454"/>
            </a:lvl5pPr>
            <a:lvl6pPr marL="3948151" indent="0">
              <a:buNone/>
              <a:defRPr sz="3454"/>
            </a:lvl6pPr>
            <a:lvl7pPr marL="4737781" indent="0">
              <a:buNone/>
              <a:defRPr sz="3454"/>
            </a:lvl7pPr>
            <a:lvl8pPr marL="5527411" indent="0">
              <a:buNone/>
              <a:defRPr sz="3454"/>
            </a:lvl8pPr>
            <a:lvl9pPr marL="6317041" indent="0">
              <a:buNone/>
              <a:defRPr sz="34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217194"/>
            <a:ext cx="5093476" cy="7812873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28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748425"/>
            <a:ext cx="136209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3742109"/>
            <a:ext cx="136209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13029050"/>
            <a:ext cx="355330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DB4A-C5AE-1547-81AD-F9833A8A61A0}" type="datetimeFigureOut">
              <a:rPr lang="en-DE" smtClean="0"/>
              <a:t>28.02.23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13029050"/>
            <a:ext cx="532995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13029050"/>
            <a:ext cx="355330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1B2C-C5BD-5049-9921-6E76CF7419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456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79260" rtl="0" eaLnBrk="1" latinLnBrk="0" hangingPunct="1">
        <a:lnSpc>
          <a:spcPct val="90000"/>
        </a:lnSpc>
        <a:spcBef>
          <a:spcPct val="0"/>
        </a:spcBef>
        <a:buNone/>
        <a:defRPr sz="7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815" indent="-394815" algn="l" defTabSz="1579260" rtl="0" eaLnBrk="1" latinLnBrk="0" hangingPunct="1">
        <a:lnSpc>
          <a:spcPct val="90000"/>
        </a:lnSpc>
        <a:spcBef>
          <a:spcPts val="1727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18444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2pPr>
      <a:lvl3pPr marL="197407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3pPr>
      <a:lvl4pPr marL="276370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55333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434296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513259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92222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71185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1pPr>
      <a:lvl2pPr marL="78963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2pPr>
      <a:lvl3pPr marL="157926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3pPr>
      <a:lvl4pPr marL="236889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15852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394815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473778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52741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31704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7F306A2-3E3A-2014-AF06-5E5F62BD7FF5}"/>
              </a:ext>
            </a:extLst>
          </p:cNvPr>
          <p:cNvSpPr txBox="1"/>
          <p:nvPr/>
        </p:nvSpPr>
        <p:spPr>
          <a:xfrm>
            <a:off x="1503162" y="688917"/>
            <a:ext cx="517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Significant paths for the prediction of the intention to use the AI-enabled feedback tool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2A6CF-161E-C38D-3CAB-75CC50D6E5F7}"/>
              </a:ext>
            </a:extLst>
          </p:cNvPr>
          <p:cNvSpPr txBox="1"/>
          <p:nvPr/>
        </p:nvSpPr>
        <p:spPr>
          <a:xfrm>
            <a:off x="7340222" y="687239"/>
            <a:ext cx="504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Significant paths for the prediction of the intention to use the AI-enabled treatment recommendation tool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5238EE-314D-0D05-98AD-6D37FBF8B3F9}"/>
              </a:ext>
            </a:extLst>
          </p:cNvPr>
          <p:cNvSpPr/>
          <p:nvPr/>
        </p:nvSpPr>
        <p:spPr>
          <a:xfrm>
            <a:off x="9199013" y="3500172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BA6AD0-BD02-788D-0EA8-E9A46836A5EF}"/>
              </a:ext>
            </a:extLst>
          </p:cNvPr>
          <p:cNvSpPr/>
          <p:nvPr/>
        </p:nvSpPr>
        <p:spPr>
          <a:xfrm>
            <a:off x="9210649" y="4182834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232B5D-1D9B-A900-81D1-12CDE51A7805}"/>
              </a:ext>
            </a:extLst>
          </p:cNvPr>
          <p:cNvSpPr/>
          <p:nvPr/>
        </p:nvSpPr>
        <p:spPr>
          <a:xfrm>
            <a:off x="11312525" y="2798633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intention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EFEDC2-8CB1-034E-F8FD-8931E0FEED24}"/>
              </a:ext>
            </a:extLst>
          </p:cNvPr>
          <p:cNvSpPr/>
          <p:nvPr/>
        </p:nvSpPr>
        <p:spPr>
          <a:xfrm>
            <a:off x="7148907" y="2798633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understanding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C65878-74B8-60CE-1549-AF6FFA2F3FC7}"/>
              </a:ext>
            </a:extLst>
          </p:cNvPr>
          <p:cNvSpPr/>
          <p:nvPr/>
        </p:nvSpPr>
        <p:spPr>
          <a:xfrm>
            <a:off x="9210649" y="1428707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usefulness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1C3CF-50FA-2F3E-7311-FFA21A8A7938}"/>
              </a:ext>
            </a:extLst>
          </p:cNvPr>
          <p:cNvCxnSpPr>
            <a:cxnSpLocks/>
            <a:stCxn id="64" idx="3"/>
            <a:endCxn id="61" idx="0"/>
          </p:cNvCxnSpPr>
          <p:nvPr/>
        </p:nvCxnSpPr>
        <p:spPr>
          <a:xfrm>
            <a:off x="10296499" y="1619690"/>
            <a:ext cx="1558951" cy="1178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AD3FA9-CDAA-A0E8-DD61-E78D1000BE7F}"/>
              </a:ext>
            </a:extLst>
          </p:cNvPr>
          <p:cNvSpPr txBox="1"/>
          <p:nvPr/>
        </p:nvSpPr>
        <p:spPr>
          <a:xfrm>
            <a:off x="10455011" y="1470768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.28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1108E9-F094-8BC4-94FF-D202C1A23867}"/>
              </a:ext>
            </a:extLst>
          </p:cNvPr>
          <p:cNvSpPr txBox="1"/>
          <p:nvPr/>
        </p:nvSpPr>
        <p:spPr>
          <a:xfrm>
            <a:off x="10455011" y="4824304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-.21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75CF62-D41F-B27E-CAD4-9E9D07142B78}"/>
              </a:ext>
            </a:extLst>
          </p:cNvPr>
          <p:cNvCxnSpPr>
            <a:cxnSpLocks/>
            <a:stCxn id="59" idx="3"/>
            <a:endCxn id="61" idx="2"/>
          </p:cNvCxnSpPr>
          <p:nvPr/>
        </p:nvCxnSpPr>
        <p:spPr>
          <a:xfrm flipV="1">
            <a:off x="10284863" y="3180598"/>
            <a:ext cx="1570587" cy="510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9604CBA-8422-B09D-4CC9-A5EC17676D96}"/>
              </a:ext>
            </a:extLst>
          </p:cNvPr>
          <p:cNvSpPr txBox="1"/>
          <p:nvPr/>
        </p:nvSpPr>
        <p:spPr>
          <a:xfrm>
            <a:off x="10510446" y="3238562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0A4765-110D-604A-2A87-9047A9F99235}"/>
              </a:ext>
            </a:extLst>
          </p:cNvPr>
          <p:cNvSpPr/>
          <p:nvPr/>
        </p:nvSpPr>
        <p:spPr>
          <a:xfrm>
            <a:off x="9210649" y="4865495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Anxiety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2A3E12-8D78-3FD9-ADCA-8EA9B7687E48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 flipV="1">
            <a:off x="10296499" y="3180598"/>
            <a:ext cx="1558951" cy="187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31D7C1-DD05-4935-F9DF-80397D60B0E0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>
            <a:off x="8234757" y="2989616"/>
            <a:ext cx="975892" cy="1384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4D3C83-BEE2-B575-A86F-15634C6D26E6}"/>
              </a:ext>
            </a:extLst>
          </p:cNvPr>
          <p:cNvSpPr txBox="1"/>
          <p:nvPr/>
        </p:nvSpPr>
        <p:spPr>
          <a:xfrm>
            <a:off x="8402291" y="3987733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.19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8E7A6E-B750-E18B-EF82-A9B79447C028}"/>
              </a:ext>
            </a:extLst>
          </p:cNvPr>
          <p:cNvSpPr/>
          <p:nvPr/>
        </p:nvSpPr>
        <p:spPr>
          <a:xfrm>
            <a:off x="9210649" y="2110420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ease of use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F02F2-286A-F069-1223-F671BD6E95BF}"/>
              </a:ext>
            </a:extLst>
          </p:cNvPr>
          <p:cNvCxnSpPr>
            <a:cxnSpLocks/>
            <a:stCxn id="88" idx="3"/>
            <a:endCxn id="61" idx="0"/>
          </p:cNvCxnSpPr>
          <p:nvPr/>
        </p:nvCxnSpPr>
        <p:spPr>
          <a:xfrm>
            <a:off x="10296499" y="2301403"/>
            <a:ext cx="1558951" cy="497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14DE295-8E76-1CDC-058C-A50243A1053F}"/>
              </a:ext>
            </a:extLst>
          </p:cNvPr>
          <p:cNvSpPr txBox="1"/>
          <p:nvPr/>
        </p:nvSpPr>
        <p:spPr>
          <a:xfrm>
            <a:off x="10487203" y="218712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-.18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C50BCBE-B9D0-3F7B-1DE1-D4BE80A316A5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8234757" y="1619690"/>
            <a:ext cx="975892" cy="1369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61395E-91F9-EDC5-77E5-69CA1C4B5310}"/>
              </a:ext>
            </a:extLst>
          </p:cNvPr>
          <p:cNvSpPr txBox="1"/>
          <p:nvPr/>
        </p:nvSpPr>
        <p:spPr>
          <a:xfrm>
            <a:off x="8402291" y="164735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.15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081B2D-E4B4-3F95-15F5-08705706A173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 flipV="1">
            <a:off x="8234757" y="2301403"/>
            <a:ext cx="975892" cy="68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939F9D9-D7DF-E0E4-B2C5-B427312FEA10}"/>
              </a:ext>
            </a:extLst>
          </p:cNvPr>
          <p:cNvSpPr txBox="1"/>
          <p:nvPr/>
        </p:nvSpPr>
        <p:spPr>
          <a:xfrm>
            <a:off x="8407700" y="276259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10A1952-F364-8B4C-9AAC-6406DDFE59C1}"/>
              </a:ext>
            </a:extLst>
          </p:cNvPr>
          <p:cNvSpPr/>
          <p:nvPr/>
        </p:nvSpPr>
        <p:spPr>
          <a:xfrm>
            <a:off x="3408890" y="3487978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AE809A-D6E6-2BBA-CC36-71E43E158852}"/>
              </a:ext>
            </a:extLst>
          </p:cNvPr>
          <p:cNvSpPr/>
          <p:nvPr/>
        </p:nvSpPr>
        <p:spPr>
          <a:xfrm>
            <a:off x="5419106" y="2786439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intention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7453BD-A220-C0A3-6892-0C4FA5673898}"/>
              </a:ext>
            </a:extLst>
          </p:cNvPr>
          <p:cNvSpPr/>
          <p:nvPr/>
        </p:nvSpPr>
        <p:spPr>
          <a:xfrm>
            <a:off x="1503162" y="2785971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readiness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DB53F7-2724-D1A3-4205-9E64495E4A92}"/>
              </a:ext>
            </a:extLst>
          </p:cNvPr>
          <p:cNvSpPr/>
          <p:nvPr/>
        </p:nvSpPr>
        <p:spPr>
          <a:xfrm>
            <a:off x="1503162" y="2257009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understanding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B51E3D3-4E44-BCE0-D057-4F1F9E676372}"/>
              </a:ext>
            </a:extLst>
          </p:cNvPr>
          <p:cNvSpPr/>
          <p:nvPr/>
        </p:nvSpPr>
        <p:spPr>
          <a:xfrm>
            <a:off x="3420526" y="1416513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usefulness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B4EEA23-9AE4-036B-5A84-01437EE0EE9B}"/>
              </a:ext>
            </a:extLst>
          </p:cNvPr>
          <p:cNvCxnSpPr>
            <a:cxnSpLocks/>
            <a:stCxn id="114" idx="3"/>
            <a:endCxn id="111" idx="0"/>
          </p:cNvCxnSpPr>
          <p:nvPr/>
        </p:nvCxnSpPr>
        <p:spPr>
          <a:xfrm>
            <a:off x="4506376" y="1607496"/>
            <a:ext cx="1455655" cy="1178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C0D779F-127F-1CA6-CF90-3D163B2D0282}"/>
              </a:ext>
            </a:extLst>
          </p:cNvPr>
          <p:cNvSpPr txBox="1"/>
          <p:nvPr/>
        </p:nvSpPr>
        <p:spPr>
          <a:xfrm>
            <a:off x="4645816" y="154340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8C57C7-4006-2EDE-C381-22CE86F370B8}"/>
              </a:ext>
            </a:extLst>
          </p:cNvPr>
          <p:cNvSpPr txBox="1"/>
          <p:nvPr/>
        </p:nvSpPr>
        <p:spPr>
          <a:xfrm>
            <a:off x="4622572" y="432681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-.18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DFDB88-17AB-851F-E581-144A659D970A}"/>
              </a:ext>
            </a:extLst>
          </p:cNvPr>
          <p:cNvCxnSpPr>
            <a:cxnSpLocks/>
            <a:stCxn id="109" idx="3"/>
            <a:endCxn id="111" idx="2"/>
          </p:cNvCxnSpPr>
          <p:nvPr/>
        </p:nvCxnSpPr>
        <p:spPr>
          <a:xfrm flipV="1">
            <a:off x="4494740" y="3168404"/>
            <a:ext cx="1467291" cy="510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33AC08A-3275-8803-4816-51F3B638CFAF}"/>
              </a:ext>
            </a:extLst>
          </p:cNvPr>
          <p:cNvSpPr txBox="1"/>
          <p:nvPr/>
        </p:nvSpPr>
        <p:spPr>
          <a:xfrm>
            <a:off x="4647140" y="325280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.32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04A5B8-09CC-71A1-148B-0B51CC767557}"/>
              </a:ext>
            </a:extLst>
          </p:cNvPr>
          <p:cNvSpPr/>
          <p:nvPr/>
        </p:nvSpPr>
        <p:spPr>
          <a:xfrm>
            <a:off x="3420526" y="4309648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Anxiety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43F0801-4D7A-B5F0-184D-431233DC8CE4}"/>
              </a:ext>
            </a:extLst>
          </p:cNvPr>
          <p:cNvCxnSpPr>
            <a:cxnSpLocks/>
            <a:stCxn id="120" idx="3"/>
            <a:endCxn id="111" idx="2"/>
          </p:cNvCxnSpPr>
          <p:nvPr/>
        </p:nvCxnSpPr>
        <p:spPr>
          <a:xfrm flipV="1">
            <a:off x="4506376" y="3168404"/>
            <a:ext cx="1455655" cy="1332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D7C96C-BCE5-10A9-1BE9-7A4DD2D2FBF7}"/>
              </a:ext>
            </a:extLst>
          </p:cNvPr>
          <p:cNvCxnSpPr>
            <a:cxnSpLocks/>
            <a:stCxn id="112" idx="3"/>
            <a:endCxn id="111" idx="1"/>
          </p:cNvCxnSpPr>
          <p:nvPr/>
        </p:nvCxnSpPr>
        <p:spPr>
          <a:xfrm>
            <a:off x="2589012" y="2976954"/>
            <a:ext cx="2830094" cy="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431FA4-69A1-CDDC-B011-9BD1C15F16D9}"/>
              </a:ext>
            </a:extLst>
          </p:cNvPr>
          <p:cNvSpPr/>
          <p:nvPr/>
        </p:nvSpPr>
        <p:spPr>
          <a:xfrm>
            <a:off x="3420526" y="2098226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ease of use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81F56E-CEB2-CD20-93F0-B346004934F6}"/>
              </a:ext>
            </a:extLst>
          </p:cNvPr>
          <p:cNvSpPr txBox="1"/>
          <p:nvPr/>
        </p:nvSpPr>
        <p:spPr>
          <a:xfrm>
            <a:off x="2597328" y="211575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.45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146C8C7-13CA-C960-BF73-5545BE365F77}"/>
              </a:ext>
            </a:extLst>
          </p:cNvPr>
          <p:cNvCxnSpPr>
            <a:cxnSpLocks/>
            <a:stCxn id="113" idx="3"/>
            <a:endCxn id="124" idx="1"/>
          </p:cNvCxnSpPr>
          <p:nvPr/>
        </p:nvCxnSpPr>
        <p:spPr>
          <a:xfrm flipV="1">
            <a:off x="2589012" y="2289209"/>
            <a:ext cx="831514" cy="158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838BC54-7497-C7CA-4D95-1A1C73A226A1}"/>
              </a:ext>
            </a:extLst>
          </p:cNvPr>
          <p:cNvSpPr txBox="1"/>
          <p:nvPr/>
        </p:nvSpPr>
        <p:spPr>
          <a:xfrm>
            <a:off x="2597327" y="2725759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DE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417030E-C23B-207C-D18D-44CDBF7676EC}"/>
              </a:ext>
            </a:extLst>
          </p:cNvPr>
          <p:cNvSpPr/>
          <p:nvPr/>
        </p:nvSpPr>
        <p:spPr>
          <a:xfrm>
            <a:off x="7148907" y="5381604"/>
            <a:ext cx="2208954" cy="38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effect</a:t>
            </a:r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DE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DE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-.10 </a:t>
            </a:r>
          </a:p>
        </p:txBody>
      </p:sp>
    </p:spTree>
    <p:extLst>
      <p:ext uri="{BB962C8B-B14F-4D97-AF65-F5344CB8AC3E}">
        <p14:creationId xmlns:p14="http://schemas.microsoft.com/office/powerpoint/2010/main" val="27835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2979</TotalTime>
  <Words>126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12</cp:revision>
  <dcterms:created xsi:type="dcterms:W3CDTF">2023-02-13T14:41:50Z</dcterms:created>
  <dcterms:modified xsi:type="dcterms:W3CDTF">2023-02-28T10:32:55Z</dcterms:modified>
</cp:coreProperties>
</file>